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9991" y="3984705"/>
            <a:ext cx="2681998" cy="223730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3959999"/>
            <a:ext cx="3106800" cy="226800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35997" y="3987012"/>
            <a:ext cx="4392002" cy="223499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552410" y="1021302"/>
            <a:ext cx="1216660" cy="269875"/>
          </a:xfrm>
          <a:custGeom>
            <a:avLst/>
            <a:gdLst/>
            <a:ahLst/>
            <a:cxnLst/>
            <a:rect l="l" t="t" r="r" b="b"/>
            <a:pathLst>
              <a:path w="1216660" h="269875">
                <a:moveTo>
                  <a:pt x="1060881" y="0"/>
                </a:moveTo>
                <a:lnTo>
                  <a:pt x="1027633" y="0"/>
                </a:lnTo>
                <a:lnTo>
                  <a:pt x="1023924" y="3695"/>
                </a:lnTo>
                <a:lnTo>
                  <a:pt x="1070127" y="132321"/>
                </a:lnTo>
                <a:lnTo>
                  <a:pt x="1020229" y="266141"/>
                </a:lnTo>
                <a:lnTo>
                  <a:pt x="1023924" y="269836"/>
                </a:lnTo>
                <a:lnTo>
                  <a:pt x="1057198" y="269836"/>
                </a:lnTo>
                <a:lnTo>
                  <a:pt x="1060881" y="266141"/>
                </a:lnTo>
                <a:lnTo>
                  <a:pt x="1099337" y="151549"/>
                </a:lnTo>
                <a:lnTo>
                  <a:pt x="1173410" y="151549"/>
                </a:lnTo>
                <a:lnTo>
                  <a:pt x="1166241" y="132321"/>
                </a:lnTo>
                <a:lnTo>
                  <a:pt x="1172613" y="114579"/>
                </a:lnTo>
                <a:lnTo>
                  <a:pt x="1099337" y="114579"/>
                </a:lnTo>
                <a:lnTo>
                  <a:pt x="1064577" y="3695"/>
                </a:lnTo>
                <a:lnTo>
                  <a:pt x="1060881" y="0"/>
                </a:lnTo>
                <a:close/>
              </a:path>
              <a:path w="1216660" h="269875">
                <a:moveTo>
                  <a:pt x="1137031" y="151549"/>
                </a:moveTo>
                <a:lnTo>
                  <a:pt x="1099337" y="151549"/>
                </a:lnTo>
                <a:lnTo>
                  <a:pt x="1099337" y="266141"/>
                </a:lnTo>
                <a:lnTo>
                  <a:pt x="1102652" y="269836"/>
                </a:lnTo>
                <a:lnTo>
                  <a:pt x="1133703" y="269836"/>
                </a:lnTo>
                <a:lnTo>
                  <a:pt x="1137031" y="266141"/>
                </a:lnTo>
                <a:lnTo>
                  <a:pt x="1137031" y="151549"/>
                </a:lnTo>
                <a:close/>
              </a:path>
              <a:path w="1216660" h="269875">
                <a:moveTo>
                  <a:pt x="1173410" y="151549"/>
                </a:moveTo>
                <a:lnTo>
                  <a:pt x="1137031" y="151549"/>
                </a:lnTo>
                <a:lnTo>
                  <a:pt x="1175473" y="266141"/>
                </a:lnTo>
                <a:lnTo>
                  <a:pt x="1179169" y="269836"/>
                </a:lnTo>
                <a:lnTo>
                  <a:pt x="1212443" y="269836"/>
                </a:lnTo>
                <a:lnTo>
                  <a:pt x="1216139" y="266141"/>
                </a:lnTo>
                <a:lnTo>
                  <a:pt x="1173410" y="151549"/>
                </a:lnTo>
                <a:close/>
              </a:path>
              <a:path w="1216660" h="269875">
                <a:moveTo>
                  <a:pt x="1133703" y="0"/>
                </a:moveTo>
                <a:lnTo>
                  <a:pt x="1102652" y="0"/>
                </a:lnTo>
                <a:lnTo>
                  <a:pt x="1099337" y="3695"/>
                </a:lnTo>
                <a:lnTo>
                  <a:pt x="1099337" y="114579"/>
                </a:lnTo>
                <a:lnTo>
                  <a:pt x="1137031" y="114579"/>
                </a:lnTo>
                <a:lnTo>
                  <a:pt x="1137031" y="3695"/>
                </a:lnTo>
                <a:lnTo>
                  <a:pt x="1133703" y="0"/>
                </a:lnTo>
                <a:close/>
              </a:path>
              <a:path w="1216660" h="269875">
                <a:moveTo>
                  <a:pt x="1208747" y="0"/>
                </a:moveTo>
                <a:lnTo>
                  <a:pt x="1175473" y="0"/>
                </a:lnTo>
                <a:lnTo>
                  <a:pt x="1171778" y="3695"/>
                </a:lnTo>
                <a:lnTo>
                  <a:pt x="1137031" y="114579"/>
                </a:lnTo>
                <a:lnTo>
                  <a:pt x="1172613" y="114579"/>
                </a:lnTo>
                <a:lnTo>
                  <a:pt x="1212443" y="3695"/>
                </a:lnTo>
                <a:lnTo>
                  <a:pt x="1208747" y="0"/>
                </a:lnTo>
                <a:close/>
              </a:path>
              <a:path w="1216660" h="269875">
                <a:moveTo>
                  <a:pt x="938911" y="0"/>
                </a:moveTo>
                <a:lnTo>
                  <a:pt x="783653" y="0"/>
                </a:lnTo>
                <a:lnTo>
                  <a:pt x="779945" y="3695"/>
                </a:lnTo>
                <a:lnTo>
                  <a:pt x="779945" y="266141"/>
                </a:lnTo>
                <a:lnTo>
                  <a:pt x="783653" y="269836"/>
                </a:lnTo>
                <a:lnTo>
                  <a:pt x="938911" y="269836"/>
                </a:lnTo>
                <a:lnTo>
                  <a:pt x="942594" y="266141"/>
                </a:lnTo>
                <a:lnTo>
                  <a:pt x="942594" y="236575"/>
                </a:lnTo>
                <a:lnTo>
                  <a:pt x="938911" y="232879"/>
                </a:lnTo>
                <a:lnTo>
                  <a:pt x="818769" y="232879"/>
                </a:lnTo>
                <a:lnTo>
                  <a:pt x="818769" y="151549"/>
                </a:lnTo>
                <a:lnTo>
                  <a:pt x="935215" y="151549"/>
                </a:lnTo>
                <a:lnTo>
                  <a:pt x="938911" y="147853"/>
                </a:lnTo>
                <a:lnTo>
                  <a:pt x="938911" y="118287"/>
                </a:lnTo>
                <a:lnTo>
                  <a:pt x="935215" y="114579"/>
                </a:lnTo>
                <a:lnTo>
                  <a:pt x="818769" y="114579"/>
                </a:lnTo>
                <a:lnTo>
                  <a:pt x="818769" y="36957"/>
                </a:lnTo>
                <a:lnTo>
                  <a:pt x="938911" y="36957"/>
                </a:lnTo>
                <a:lnTo>
                  <a:pt x="942594" y="33261"/>
                </a:lnTo>
                <a:lnTo>
                  <a:pt x="942594" y="3695"/>
                </a:lnTo>
                <a:lnTo>
                  <a:pt x="938911" y="0"/>
                </a:lnTo>
                <a:close/>
              </a:path>
              <a:path w="1216660" h="269875">
                <a:moveTo>
                  <a:pt x="556323" y="0"/>
                </a:moveTo>
                <a:lnTo>
                  <a:pt x="524903" y="0"/>
                </a:lnTo>
                <a:lnTo>
                  <a:pt x="521195" y="3695"/>
                </a:lnTo>
                <a:lnTo>
                  <a:pt x="521195" y="266141"/>
                </a:lnTo>
                <a:lnTo>
                  <a:pt x="524903" y="269836"/>
                </a:lnTo>
                <a:lnTo>
                  <a:pt x="556323" y="269836"/>
                </a:lnTo>
                <a:lnTo>
                  <a:pt x="560019" y="266141"/>
                </a:lnTo>
                <a:lnTo>
                  <a:pt x="560019" y="151549"/>
                </a:lnTo>
                <a:lnTo>
                  <a:pt x="680161" y="151549"/>
                </a:lnTo>
                <a:lnTo>
                  <a:pt x="680161" y="114579"/>
                </a:lnTo>
                <a:lnTo>
                  <a:pt x="560019" y="114579"/>
                </a:lnTo>
                <a:lnTo>
                  <a:pt x="560019" y="3695"/>
                </a:lnTo>
                <a:lnTo>
                  <a:pt x="556323" y="0"/>
                </a:lnTo>
                <a:close/>
              </a:path>
              <a:path w="1216660" h="269875">
                <a:moveTo>
                  <a:pt x="680161" y="151549"/>
                </a:moveTo>
                <a:lnTo>
                  <a:pt x="641337" y="151549"/>
                </a:lnTo>
                <a:lnTo>
                  <a:pt x="641337" y="266141"/>
                </a:lnTo>
                <a:lnTo>
                  <a:pt x="645045" y="269836"/>
                </a:lnTo>
                <a:lnTo>
                  <a:pt x="676821" y="269836"/>
                </a:lnTo>
                <a:lnTo>
                  <a:pt x="680161" y="266141"/>
                </a:lnTo>
                <a:lnTo>
                  <a:pt x="680161" y="151549"/>
                </a:lnTo>
                <a:close/>
              </a:path>
              <a:path w="1216660" h="269875">
                <a:moveTo>
                  <a:pt x="676465" y="0"/>
                </a:moveTo>
                <a:lnTo>
                  <a:pt x="645045" y="0"/>
                </a:lnTo>
                <a:lnTo>
                  <a:pt x="641337" y="3695"/>
                </a:lnTo>
                <a:lnTo>
                  <a:pt x="641337" y="114579"/>
                </a:lnTo>
                <a:lnTo>
                  <a:pt x="680161" y="114579"/>
                </a:lnTo>
                <a:lnTo>
                  <a:pt x="680161" y="3695"/>
                </a:lnTo>
                <a:lnTo>
                  <a:pt x="676465" y="0"/>
                </a:lnTo>
                <a:close/>
              </a:path>
              <a:path w="1216660" h="269875">
                <a:moveTo>
                  <a:pt x="362254" y="0"/>
                </a:moveTo>
                <a:lnTo>
                  <a:pt x="321602" y="0"/>
                </a:lnTo>
                <a:lnTo>
                  <a:pt x="317893" y="3695"/>
                </a:lnTo>
                <a:lnTo>
                  <a:pt x="243967" y="266141"/>
                </a:lnTo>
                <a:lnTo>
                  <a:pt x="245821" y="269836"/>
                </a:lnTo>
                <a:lnTo>
                  <a:pt x="280924" y="269836"/>
                </a:lnTo>
                <a:lnTo>
                  <a:pt x="284619" y="266141"/>
                </a:lnTo>
                <a:lnTo>
                  <a:pt x="300520" y="203301"/>
                </a:lnTo>
                <a:lnTo>
                  <a:pt x="422185" y="203301"/>
                </a:lnTo>
                <a:lnTo>
                  <a:pt x="411773" y="166344"/>
                </a:lnTo>
                <a:lnTo>
                  <a:pt x="310502" y="166344"/>
                </a:lnTo>
                <a:lnTo>
                  <a:pt x="341922" y="48056"/>
                </a:lnTo>
                <a:lnTo>
                  <a:pt x="378448" y="48056"/>
                </a:lnTo>
                <a:lnTo>
                  <a:pt x="365950" y="3695"/>
                </a:lnTo>
                <a:lnTo>
                  <a:pt x="362254" y="0"/>
                </a:lnTo>
                <a:close/>
              </a:path>
              <a:path w="1216660" h="269875">
                <a:moveTo>
                  <a:pt x="422185" y="203301"/>
                </a:moveTo>
                <a:lnTo>
                  <a:pt x="383324" y="203301"/>
                </a:lnTo>
                <a:lnTo>
                  <a:pt x="399211" y="266141"/>
                </a:lnTo>
                <a:lnTo>
                  <a:pt x="402907" y="269836"/>
                </a:lnTo>
                <a:lnTo>
                  <a:pt x="438035" y="269836"/>
                </a:lnTo>
                <a:lnTo>
                  <a:pt x="439889" y="266141"/>
                </a:lnTo>
                <a:lnTo>
                  <a:pt x="422185" y="203301"/>
                </a:lnTo>
                <a:close/>
              </a:path>
              <a:path w="1216660" h="269875">
                <a:moveTo>
                  <a:pt x="378448" y="48056"/>
                </a:moveTo>
                <a:lnTo>
                  <a:pt x="341922" y="48056"/>
                </a:lnTo>
                <a:lnTo>
                  <a:pt x="373341" y="166344"/>
                </a:lnTo>
                <a:lnTo>
                  <a:pt x="411773" y="166344"/>
                </a:lnTo>
                <a:lnTo>
                  <a:pt x="378448" y="48056"/>
                </a:lnTo>
                <a:close/>
              </a:path>
              <a:path w="1216660" h="269875">
                <a:moveTo>
                  <a:pt x="48044" y="0"/>
                </a:moveTo>
                <a:lnTo>
                  <a:pt x="3695" y="0"/>
                </a:lnTo>
                <a:lnTo>
                  <a:pt x="0" y="3695"/>
                </a:lnTo>
                <a:lnTo>
                  <a:pt x="0" y="266141"/>
                </a:lnTo>
                <a:lnTo>
                  <a:pt x="3695" y="269836"/>
                </a:lnTo>
                <a:lnTo>
                  <a:pt x="32156" y="269836"/>
                </a:lnTo>
                <a:lnTo>
                  <a:pt x="35483" y="266141"/>
                </a:lnTo>
                <a:lnTo>
                  <a:pt x="35483" y="57289"/>
                </a:lnTo>
                <a:lnTo>
                  <a:pt x="63733" y="57289"/>
                </a:lnTo>
                <a:lnTo>
                  <a:pt x="51739" y="3695"/>
                </a:lnTo>
                <a:lnTo>
                  <a:pt x="48044" y="0"/>
                </a:lnTo>
                <a:close/>
              </a:path>
              <a:path w="1216660" h="269875">
                <a:moveTo>
                  <a:pt x="166344" y="57289"/>
                </a:moveTo>
                <a:lnTo>
                  <a:pt x="130848" y="57289"/>
                </a:lnTo>
                <a:lnTo>
                  <a:pt x="130848" y="266141"/>
                </a:lnTo>
                <a:lnTo>
                  <a:pt x="134188" y="269836"/>
                </a:lnTo>
                <a:lnTo>
                  <a:pt x="162636" y="269836"/>
                </a:lnTo>
                <a:lnTo>
                  <a:pt x="166344" y="266141"/>
                </a:lnTo>
                <a:lnTo>
                  <a:pt x="166344" y="57289"/>
                </a:lnTo>
                <a:close/>
              </a:path>
              <a:path w="1216660" h="269875">
                <a:moveTo>
                  <a:pt x="63733" y="57289"/>
                </a:moveTo>
                <a:lnTo>
                  <a:pt x="35483" y="57289"/>
                </a:lnTo>
                <a:lnTo>
                  <a:pt x="62839" y="188518"/>
                </a:lnTo>
                <a:lnTo>
                  <a:pt x="66535" y="192201"/>
                </a:lnTo>
                <a:lnTo>
                  <a:pt x="99809" y="192201"/>
                </a:lnTo>
                <a:lnTo>
                  <a:pt x="103505" y="188518"/>
                </a:lnTo>
                <a:lnTo>
                  <a:pt x="112748" y="144157"/>
                </a:lnTo>
                <a:lnTo>
                  <a:pt x="83172" y="144157"/>
                </a:lnTo>
                <a:lnTo>
                  <a:pt x="63733" y="57289"/>
                </a:lnTo>
                <a:close/>
              </a:path>
              <a:path w="1216660" h="269875">
                <a:moveTo>
                  <a:pt x="162636" y="0"/>
                </a:moveTo>
                <a:lnTo>
                  <a:pt x="118287" y="0"/>
                </a:lnTo>
                <a:lnTo>
                  <a:pt x="114592" y="3695"/>
                </a:lnTo>
                <a:lnTo>
                  <a:pt x="83172" y="144157"/>
                </a:lnTo>
                <a:lnTo>
                  <a:pt x="112748" y="144157"/>
                </a:lnTo>
                <a:lnTo>
                  <a:pt x="130848" y="57289"/>
                </a:lnTo>
                <a:lnTo>
                  <a:pt x="166344" y="57289"/>
                </a:lnTo>
                <a:lnTo>
                  <a:pt x="166344" y="3695"/>
                </a:lnTo>
                <a:lnTo>
                  <a:pt x="162636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053410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9217406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9381388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545383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9709378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873374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0037368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32514" y="1301558"/>
            <a:ext cx="1428371" cy="779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hyperlink" Target="http://www.manege.spb.ru/" TargetMode="External"/><Relationship Id="rId5" Type="http://schemas.openxmlformats.org/officeDocument/2006/relationships/image" Target="../media/image2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96009"/>
            <a:ext cx="10692003" cy="5742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7048" y="746867"/>
            <a:ext cx="887094" cy="196850"/>
          </a:xfrm>
          <a:custGeom>
            <a:avLst/>
            <a:gdLst/>
            <a:ahLst/>
            <a:cxnLst/>
            <a:rect l="l" t="t" r="r" b="b"/>
            <a:pathLst>
              <a:path w="887094" h="196850">
                <a:moveTo>
                  <a:pt x="773379" y="0"/>
                </a:moveTo>
                <a:lnTo>
                  <a:pt x="749134" y="0"/>
                </a:lnTo>
                <a:lnTo>
                  <a:pt x="746442" y="2679"/>
                </a:lnTo>
                <a:lnTo>
                  <a:pt x="780122" y="96469"/>
                </a:lnTo>
                <a:lnTo>
                  <a:pt x="743750" y="194017"/>
                </a:lnTo>
                <a:lnTo>
                  <a:pt x="746442" y="196723"/>
                </a:lnTo>
                <a:lnTo>
                  <a:pt x="770686" y="196723"/>
                </a:lnTo>
                <a:lnTo>
                  <a:pt x="773379" y="194017"/>
                </a:lnTo>
                <a:lnTo>
                  <a:pt x="801420" y="110477"/>
                </a:lnTo>
                <a:lnTo>
                  <a:pt x="855413" y="110477"/>
                </a:lnTo>
                <a:lnTo>
                  <a:pt x="850188" y="96469"/>
                </a:lnTo>
                <a:lnTo>
                  <a:pt x="854836" y="83527"/>
                </a:lnTo>
                <a:lnTo>
                  <a:pt x="801420" y="83527"/>
                </a:lnTo>
                <a:lnTo>
                  <a:pt x="776071" y="2679"/>
                </a:lnTo>
                <a:lnTo>
                  <a:pt x="773379" y="0"/>
                </a:lnTo>
                <a:close/>
              </a:path>
              <a:path w="887094" h="196850">
                <a:moveTo>
                  <a:pt x="828890" y="110477"/>
                </a:moveTo>
                <a:lnTo>
                  <a:pt x="801420" y="110477"/>
                </a:lnTo>
                <a:lnTo>
                  <a:pt x="801420" y="194017"/>
                </a:lnTo>
                <a:lnTo>
                  <a:pt x="803833" y="196723"/>
                </a:lnTo>
                <a:lnTo>
                  <a:pt x="826465" y="196723"/>
                </a:lnTo>
                <a:lnTo>
                  <a:pt x="828890" y="194017"/>
                </a:lnTo>
                <a:lnTo>
                  <a:pt x="828890" y="110477"/>
                </a:lnTo>
                <a:close/>
              </a:path>
              <a:path w="887094" h="196850">
                <a:moveTo>
                  <a:pt x="855413" y="110477"/>
                </a:moveTo>
                <a:lnTo>
                  <a:pt x="828890" y="110477"/>
                </a:lnTo>
                <a:lnTo>
                  <a:pt x="856919" y="194017"/>
                </a:lnTo>
                <a:lnTo>
                  <a:pt x="859612" y="196723"/>
                </a:lnTo>
                <a:lnTo>
                  <a:pt x="883869" y="196723"/>
                </a:lnTo>
                <a:lnTo>
                  <a:pt x="886574" y="194017"/>
                </a:lnTo>
                <a:lnTo>
                  <a:pt x="855413" y="110477"/>
                </a:lnTo>
                <a:close/>
              </a:path>
              <a:path w="887094" h="196850">
                <a:moveTo>
                  <a:pt x="826465" y="0"/>
                </a:moveTo>
                <a:lnTo>
                  <a:pt x="803833" y="0"/>
                </a:lnTo>
                <a:lnTo>
                  <a:pt x="801420" y="2679"/>
                </a:lnTo>
                <a:lnTo>
                  <a:pt x="801420" y="83527"/>
                </a:lnTo>
                <a:lnTo>
                  <a:pt x="828890" y="83527"/>
                </a:lnTo>
                <a:lnTo>
                  <a:pt x="828890" y="2679"/>
                </a:lnTo>
                <a:lnTo>
                  <a:pt x="826465" y="0"/>
                </a:lnTo>
                <a:close/>
              </a:path>
              <a:path w="887094" h="196850">
                <a:moveTo>
                  <a:pt x="881176" y="0"/>
                </a:moveTo>
                <a:lnTo>
                  <a:pt x="856919" y="0"/>
                </a:lnTo>
                <a:lnTo>
                  <a:pt x="854227" y="2679"/>
                </a:lnTo>
                <a:lnTo>
                  <a:pt x="828890" y="83527"/>
                </a:lnTo>
                <a:lnTo>
                  <a:pt x="854836" y="83527"/>
                </a:lnTo>
                <a:lnTo>
                  <a:pt x="883869" y="2679"/>
                </a:lnTo>
                <a:lnTo>
                  <a:pt x="881176" y="0"/>
                </a:lnTo>
                <a:close/>
              </a:path>
              <a:path w="887094" h="196850">
                <a:moveTo>
                  <a:pt x="684466" y="0"/>
                </a:moveTo>
                <a:lnTo>
                  <a:pt x="571284" y="0"/>
                </a:lnTo>
                <a:lnTo>
                  <a:pt x="568591" y="2679"/>
                </a:lnTo>
                <a:lnTo>
                  <a:pt x="568591" y="194017"/>
                </a:lnTo>
                <a:lnTo>
                  <a:pt x="571284" y="196723"/>
                </a:lnTo>
                <a:lnTo>
                  <a:pt x="684466" y="196723"/>
                </a:lnTo>
                <a:lnTo>
                  <a:pt x="687158" y="194017"/>
                </a:lnTo>
                <a:lnTo>
                  <a:pt x="687158" y="172466"/>
                </a:lnTo>
                <a:lnTo>
                  <a:pt x="684466" y="169773"/>
                </a:lnTo>
                <a:lnTo>
                  <a:pt x="596874" y="169773"/>
                </a:lnTo>
                <a:lnTo>
                  <a:pt x="596874" y="110477"/>
                </a:lnTo>
                <a:lnTo>
                  <a:pt x="681761" y="110477"/>
                </a:lnTo>
                <a:lnTo>
                  <a:pt x="684466" y="107784"/>
                </a:lnTo>
                <a:lnTo>
                  <a:pt x="684466" y="86233"/>
                </a:lnTo>
                <a:lnTo>
                  <a:pt x="681761" y="83527"/>
                </a:lnTo>
                <a:lnTo>
                  <a:pt x="596874" y="83527"/>
                </a:lnTo>
                <a:lnTo>
                  <a:pt x="596874" y="26936"/>
                </a:lnTo>
                <a:lnTo>
                  <a:pt x="684466" y="26936"/>
                </a:lnTo>
                <a:lnTo>
                  <a:pt x="687158" y="24244"/>
                </a:lnTo>
                <a:lnTo>
                  <a:pt x="687158" y="2679"/>
                </a:lnTo>
                <a:lnTo>
                  <a:pt x="684466" y="0"/>
                </a:lnTo>
                <a:close/>
              </a:path>
              <a:path w="887094" h="196850">
                <a:moveTo>
                  <a:pt x="405561" y="0"/>
                </a:moveTo>
                <a:lnTo>
                  <a:pt x="382651" y="0"/>
                </a:lnTo>
                <a:lnTo>
                  <a:pt x="379958" y="2679"/>
                </a:lnTo>
                <a:lnTo>
                  <a:pt x="379958" y="194017"/>
                </a:lnTo>
                <a:lnTo>
                  <a:pt x="382651" y="196723"/>
                </a:lnTo>
                <a:lnTo>
                  <a:pt x="405561" y="196723"/>
                </a:lnTo>
                <a:lnTo>
                  <a:pt x="408241" y="194017"/>
                </a:lnTo>
                <a:lnTo>
                  <a:pt x="408241" y="110477"/>
                </a:lnTo>
                <a:lnTo>
                  <a:pt x="495820" y="110477"/>
                </a:lnTo>
                <a:lnTo>
                  <a:pt x="495820" y="83527"/>
                </a:lnTo>
                <a:lnTo>
                  <a:pt x="408241" y="83527"/>
                </a:lnTo>
                <a:lnTo>
                  <a:pt x="408241" y="2679"/>
                </a:lnTo>
                <a:lnTo>
                  <a:pt x="405561" y="0"/>
                </a:lnTo>
                <a:close/>
              </a:path>
              <a:path w="887094" h="196850">
                <a:moveTo>
                  <a:pt x="495820" y="110477"/>
                </a:moveTo>
                <a:lnTo>
                  <a:pt x="467537" y="110477"/>
                </a:lnTo>
                <a:lnTo>
                  <a:pt x="467537" y="194017"/>
                </a:lnTo>
                <a:lnTo>
                  <a:pt x="470230" y="196723"/>
                </a:lnTo>
                <a:lnTo>
                  <a:pt x="493395" y="196723"/>
                </a:lnTo>
                <a:lnTo>
                  <a:pt x="495820" y="194017"/>
                </a:lnTo>
                <a:lnTo>
                  <a:pt x="495820" y="110477"/>
                </a:lnTo>
                <a:close/>
              </a:path>
              <a:path w="887094" h="196850">
                <a:moveTo>
                  <a:pt x="493141" y="0"/>
                </a:moveTo>
                <a:lnTo>
                  <a:pt x="470230" y="0"/>
                </a:lnTo>
                <a:lnTo>
                  <a:pt x="467537" y="2679"/>
                </a:lnTo>
                <a:lnTo>
                  <a:pt x="467537" y="83527"/>
                </a:lnTo>
                <a:lnTo>
                  <a:pt x="495820" y="83527"/>
                </a:lnTo>
                <a:lnTo>
                  <a:pt x="495820" y="2679"/>
                </a:lnTo>
                <a:lnTo>
                  <a:pt x="493141" y="0"/>
                </a:lnTo>
                <a:close/>
              </a:path>
              <a:path w="887094" h="196850">
                <a:moveTo>
                  <a:pt x="264083" y="0"/>
                </a:moveTo>
                <a:lnTo>
                  <a:pt x="234442" y="0"/>
                </a:lnTo>
                <a:lnTo>
                  <a:pt x="231749" y="2679"/>
                </a:lnTo>
                <a:lnTo>
                  <a:pt x="177838" y="194017"/>
                </a:lnTo>
                <a:lnTo>
                  <a:pt x="179184" y="196723"/>
                </a:lnTo>
                <a:lnTo>
                  <a:pt x="204800" y="196723"/>
                </a:lnTo>
                <a:lnTo>
                  <a:pt x="207492" y="194017"/>
                </a:lnTo>
                <a:lnTo>
                  <a:pt x="219075" y="148209"/>
                </a:lnTo>
                <a:lnTo>
                  <a:pt x="307770" y="148209"/>
                </a:lnTo>
                <a:lnTo>
                  <a:pt x="300179" y="121259"/>
                </a:lnTo>
                <a:lnTo>
                  <a:pt x="226352" y="121259"/>
                </a:lnTo>
                <a:lnTo>
                  <a:pt x="249250" y="35026"/>
                </a:lnTo>
                <a:lnTo>
                  <a:pt x="275888" y="35026"/>
                </a:lnTo>
                <a:lnTo>
                  <a:pt x="266776" y="2679"/>
                </a:lnTo>
                <a:lnTo>
                  <a:pt x="264083" y="0"/>
                </a:lnTo>
                <a:close/>
              </a:path>
              <a:path w="887094" h="196850">
                <a:moveTo>
                  <a:pt x="307770" y="148209"/>
                </a:moveTo>
                <a:lnTo>
                  <a:pt x="279438" y="148209"/>
                </a:lnTo>
                <a:lnTo>
                  <a:pt x="291033" y="194017"/>
                </a:lnTo>
                <a:lnTo>
                  <a:pt x="293712" y="196723"/>
                </a:lnTo>
                <a:lnTo>
                  <a:pt x="319316" y="196723"/>
                </a:lnTo>
                <a:lnTo>
                  <a:pt x="320675" y="194017"/>
                </a:lnTo>
                <a:lnTo>
                  <a:pt x="307770" y="148209"/>
                </a:lnTo>
                <a:close/>
              </a:path>
              <a:path w="887094" h="196850">
                <a:moveTo>
                  <a:pt x="275888" y="35026"/>
                </a:moveTo>
                <a:lnTo>
                  <a:pt x="249250" y="35026"/>
                </a:lnTo>
                <a:lnTo>
                  <a:pt x="272161" y="121259"/>
                </a:lnTo>
                <a:lnTo>
                  <a:pt x="300179" y="121259"/>
                </a:lnTo>
                <a:lnTo>
                  <a:pt x="275888" y="35026"/>
                </a:lnTo>
                <a:close/>
              </a:path>
              <a:path w="887094" h="196850">
                <a:moveTo>
                  <a:pt x="35026" y="0"/>
                </a:moveTo>
                <a:lnTo>
                  <a:pt x="2692" y="0"/>
                </a:lnTo>
                <a:lnTo>
                  <a:pt x="0" y="2679"/>
                </a:lnTo>
                <a:lnTo>
                  <a:pt x="0" y="194017"/>
                </a:lnTo>
                <a:lnTo>
                  <a:pt x="2692" y="196723"/>
                </a:lnTo>
                <a:lnTo>
                  <a:pt x="23431" y="196723"/>
                </a:lnTo>
                <a:lnTo>
                  <a:pt x="25869" y="194017"/>
                </a:lnTo>
                <a:lnTo>
                  <a:pt x="25869" y="41770"/>
                </a:lnTo>
                <a:lnTo>
                  <a:pt x="46463" y="41770"/>
                </a:lnTo>
                <a:lnTo>
                  <a:pt x="37718" y="2679"/>
                </a:lnTo>
                <a:lnTo>
                  <a:pt x="35026" y="0"/>
                </a:lnTo>
                <a:close/>
              </a:path>
              <a:path w="887094" h="196850">
                <a:moveTo>
                  <a:pt x="121259" y="41770"/>
                </a:moveTo>
                <a:lnTo>
                  <a:pt x="95402" y="41770"/>
                </a:lnTo>
                <a:lnTo>
                  <a:pt x="95402" y="194017"/>
                </a:lnTo>
                <a:lnTo>
                  <a:pt x="97815" y="196723"/>
                </a:lnTo>
                <a:lnTo>
                  <a:pt x="118567" y="196723"/>
                </a:lnTo>
                <a:lnTo>
                  <a:pt x="121259" y="194017"/>
                </a:lnTo>
                <a:lnTo>
                  <a:pt x="121259" y="41770"/>
                </a:lnTo>
                <a:close/>
              </a:path>
              <a:path w="887094" h="196850">
                <a:moveTo>
                  <a:pt x="46463" y="41770"/>
                </a:moveTo>
                <a:lnTo>
                  <a:pt x="25869" y="41770"/>
                </a:lnTo>
                <a:lnTo>
                  <a:pt x="45808" y="137439"/>
                </a:lnTo>
                <a:lnTo>
                  <a:pt x="48501" y="140119"/>
                </a:lnTo>
                <a:lnTo>
                  <a:pt x="72758" y="140119"/>
                </a:lnTo>
                <a:lnTo>
                  <a:pt x="75450" y="137439"/>
                </a:lnTo>
                <a:lnTo>
                  <a:pt x="82196" y="105092"/>
                </a:lnTo>
                <a:lnTo>
                  <a:pt x="60629" y="105092"/>
                </a:lnTo>
                <a:lnTo>
                  <a:pt x="46463" y="41770"/>
                </a:lnTo>
                <a:close/>
              </a:path>
              <a:path w="887094" h="196850">
                <a:moveTo>
                  <a:pt x="118567" y="0"/>
                </a:moveTo>
                <a:lnTo>
                  <a:pt x="86233" y="0"/>
                </a:lnTo>
                <a:lnTo>
                  <a:pt x="83527" y="2679"/>
                </a:lnTo>
                <a:lnTo>
                  <a:pt x="60629" y="105092"/>
                </a:lnTo>
                <a:lnTo>
                  <a:pt x="82196" y="105092"/>
                </a:lnTo>
                <a:lnTo>
                  <a:pt x="95402" y="41770"/>
                </a:lnTo>
                <a:lnTo>
                  <a:pt x="121259" y="41770"/>
                </a:lnTo>
                <a:lnTo>
                  <a:pt x="121259" y="2679"/>
                </a:lnTo>
                <a:lnTo>
                  <a:pt x="118567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08050" y="395998"/>
          <a:ext cx="885825" cy="266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489"/>
                <a:gridCol w="132715"/>
                <a:gridCol w="132715"/>
                <a:gridCol w="132715"/>
                <a:gridCol w="132715"/>
                <a:gridCol w="132715"/>
                <a:gridCol w="110490"/>
              </a:tblGrid>
              <a:tr h="2656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FFFFFF"/>
                      </a:solidFill>
                      <a:prstDash val="solid"/>
                    </a:lnL>
                    <a:solidFill>
                      <a:srgbClr val="121617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0" y="5772010"/>
            <a:ext cx="6138545" cy="1788160"/>
          </a:xfrm>
          <a:custGeom>
            <a:avLst/>
            <a:gdLst/>
            <a:ahLst/>
            <a:cxnLst/>
            <a:rect l="l" t="t" r="r" b="b"/>
            <a:pathLst>
              <a:path w="6138545" h="1788159">
                <a:moveTo>
                  <a:pt x="6137998" y="0"/>
                </a:moveTo>
                <a:lnTo>
                  <a:pt x="0" y="0"/>
                </a:lnTo>
                <a:lnTo>
                  <a:pt x="0" y="1787994"/>
                </a:lnTo>
                <a:lnTo>
                  <a:pt x="6137998" y="1787994"/>
                </a:lnTo>
                <a:lnTo>
                  <a:pt x="61379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85299" y="5956300"/>
            <a:ext cx="3719195" cy="4648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850" spc="-95" b="1">
                <a:solidFill>
                  <a:srgbClr val="231F20"/>
                </a:solidFill>
                <a:latin typeface="Trebuchet MS"/>
                <a:cs typeface="Trebuchet MS"/>
              </a:rPr>
              <a:t>МУЗЕЙ</a:t>
            </a:r>
            <a:r>
              <a:rPr dirty="0" sz="2850" spc="2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850" spc="-420" b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dirty="0" sz="2850" spc="2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850" spc="-150" b="1">
                <a:solidFill>
                  <a:srgbClr val="231F20"/>
                </a:solidFill>
                <a:latin typeface="Trebuchet MS"/>
                <a:cs typeface="Trebuchet MS"/>
              </a:rPr>
              <a:t>МОЛОДЕЖЬ.</a:t>
            </a:r>
            <a:r>
              <a:rPr dirty="0" sz="2850" spc="-6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5300" y="6427053"/>
            <a:ext cx="4794250" cy="781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235" b="1">
                <a:solidFill>
                  <a:srgbClr val="231F20"/>
                </a:solidFill>
                <a:latin typeface="Trebuchet MS"/>
                <a:cs typeface="Trebuchet MS"/>
              </a:rPr>
              <a:t>КТО</a:t>
            </a:r>
            <a:r>
              <a:rPr dirty="0" sz="2200" spc="-2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200" spc="-215" b="1">
                <a:solidFill>
                  <a:srgbClr val="231F20"/>
                </a:solidFill>
                <a:latin typeface="Trebuchet MS"/>
                <a:cs typeface="Trebuchet MS"/>
              </a:rPr>
              <a:t>ПОД</a:t>
            </a:r>
            <a:r>
              <a:rPr dirty="0" sz="2200" spc="2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200" spc="-155" b="1">
                <a:solidFill>
                  <a:srgbClr val="231F20"/>
                </a:solidFill>
                <a:latin typeface="Trebuchet MS"/>
                <a:cs typeface="Trebuchet MS"/>
              </a:rPr>
              <a:t>КОГО</a:t>
            </a:r>
            <a:r>
              <a:rPr dirty="0" sz="2200" spc="2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2200" spc="-100" b="1">
                <a:solidFill>
                  <a:srgbClr val="231F20"/>
                </a:solidFill>
                <a:latin typeface="Trebuchet MS"/>
                <a:cs typeface="Trebuchet MS"/>
              </a:rPr>
              <a:t>ПОДСТРАИВАЕТСЯ?</a:t>
            </a:r>
            <a:r>
              <a:rPr dirty="0" sz="2200" spc="-4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</a:pPr>
            <a:r>
              <a:rPr dirty="0" sz="1400" spc="20">
                <a:solidFill>
                  <a:srgbClr val="231F20"/>
                </a:solidFill>
                <a:latin typeface="Times New Roman"/>
                <a:cs typeface="Times New Roman"/>
              </a:rPr>
              <a:t>Центральный</a:t>
            </a:r>
            <a:r>
              <a:rPr dirty="0" sz="1400" spc="14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1400" spc="30">
                <a:solidFill>
                  <a:srgbClr val="231F20"/>
                </a:solidFill>
                <a:latin typeface="Times New Roman"/>
                <a:cs typeface="Times New Roman"/>
              </a:rPr>
              <a:t>выставочный</a:t>
            </a:r>
            <a:r>
              <a:rPr dirty="0" sz="1400" spc="14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231F20"/>
                </a:solidFill>
                <a:latin typeface="Times New Roman"/>
                <a:cs typeface="Times New Roman"/>
              </a:rPr>
              <a:t>зал</a:t>
            </a:r>
            <a:r>
              <a:rPr dirty="0" sz="1400" spc="14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1400" spc="30">
                <a:solidFill>
                  <a:srgbClr val="231F20"/>
                </a:solidFill>
                <a:latin typeface="Times New Roman"/>
                <a:cs typeface="Times New Roman"/>
              </a:rPr>
              <a:t>«Манеж»,</a:t>
            </a:r>
            <a:r>
              <a:rPr dirty="0" sz="1400" spc="145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dirty="0" sz="1400" spc="20">
                <a:solidFill>
                  <a:srgbClr val="231F20"/>
                </a:solidFill>
                <a:latin typeface="Times New Roman"/>
                <a:cs typeface="Times New Roman"/>
              </a:rPr>
              <a:t>Санкт-Петербург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317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20-35</a:t>
            </a:r>
            <a:r>
              <a:rPr dirty="0" sz="2200" spc="25"/>
              <a:t> </a:t>
            </a:r>
            <a:r>
              <a:rPr dirty="0" sz="2200" spc="-135"/>
              <a:t>ЛЕТ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265303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ПЛАСТИЧЕСКИЕ</a:t>
            </a:r>
            <a:r>
              <a:rPr dirty="0" sz="1600" spc="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МЕДИАЦИИ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317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20-35</a:t>
            </a:r>
            <a:r>
              <a:rPr dirty="0" sz="2200" spc="25"/>
              <a:t> </a:t>
            </a:r>
            <a:r>
              <a:rPr dirty="0" sz="2200" spc="-135"/>
              <a:t>ЛЕТ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35217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МЕДИАЦИИ</a:t>
            </a:r>
            <a:r>
              <a:rPr dirty="0" sz="1600" spc="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dirty="0" sz="1600" spc="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АНГЛИЙСКОМ</a:t>
            </a:r>
            <a:r>
              <a:rPr dirty="0" sz="1600" spc="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10" b="1">
                <a:solidFill>
                  <a:srgbClr val="231F20"/>
                </a:solidFill>
                <a:latin typeface="Trebuchet MS"/>
                <a:cs typeface="Trebuchet MS"/>
              </a:rPr>
              <a:t>ЯЗЫКЕ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15999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5182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18-23</a:t>
            </a:r>
            <a:r>
              <a:rPr dirty="0" sz="2200" spc="30"/>
              <a:t> </a:t>
            </a:r>
            <a:r>
              <a:rPr dirty="0" sz="2200" spc="-90"/>
              <a:t>ГОДА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2037714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ШКОЛА</a:t>
            </a:r>
            <a:r>
              <a:rPr dirty="0" sz="1600" spc="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ВОЛОНТЕРОВ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5182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18-23</a:t>
            </a:r>
            <a:r>
              <a:rPr dirty="0" sz="2200" spc="30"/>
              <a:t> </a:t>
            </a:r>
            <a:r>
              <a:rPr dirty="0" sz="2200" spc="-90"/>
              <a:t>ГОДА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207200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ШКОЛА</a:t>
            </a:r>
            <a:r>
              <a:rPr dirty="0" sz="1600" spc="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МЕДИАТОРОВ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5182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18-23</a:t>
            </a:r>
            <a:r>
              <a:rPr dirty="0" sz="2200" spc="30"/>
              <a:t> </a:t>
            </a:r>
            <a:r>
              <a:rPr dirty="0" sz="2200" spc="-90"/>
              <a:t>ГОДА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568833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30" b="1">
                <a:solidFill>
                  <a:srgbClr val="231F20"/>
                </a:solidFill>
                <a:latin typeface="Trebuchet MS"/>
                <a:cs typeface="Trebuchet MS"/>
              </a:rPr>
              <a:t>МЕРОПРИЯТИЯ</a:t>
            </a:r>
            <a:r>
              <a:rPr dirty="0" sz="1600" spc="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50" b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dirty="0" sz="1600" spc="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231F20"/>
                </a:solidFill>
                <a:latin typeface="Trebuchet MS"/>
                <a:cs typeface="Trebuchet MS"/>
              </a:rPr>
              <a:t>СЕМИНАРЫ</a:t>
            </a:r>
            <a:r>
              <a:rPr dirty="0" sz="1600" spc="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ИНКЛЮЗИВНОЙ</a:t>
            </a:r>
            <a:r>
              <a:rPr dirty="0" sz="1600" spc="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10" b="1">
                <a:solidFill>
                  <a:srgbClr val="231F20"/>
                </a:solidFill>
                <a:latin typeface="Trebuchet MS"/>
                <a:cs typeface="Trebuchet MS"/>
              </a:rPr>
              <a:t>ПРОГРАММЫ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51828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18-23</a:t>
            </a:r>
            <a:r>
              <a:rPr dirty="0" sz="2200" spc="30"/>
              <a:t> </a:t>
            </a:r>
            <a:r>
              <a:rPr dirty="0" sz="2200" spc="-90"/>
              <a:t>ГОДА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33242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НАСТАВНИЧЕСКАЯ</a:t>
            </a:r>
            <a:r>
              <a:rPr dirty="0" sz="16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ДЕЯТЕЛЬНОСТЬ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53410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217406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81388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45383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709378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873374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037368" y="0"/>
            <a:ext cx="109855" cy="328295"/>
          </a:xfrm>
          <a:custGeom>
            <a:avLst/>
            <a:gdLst/>
            <a:ahLst/>
            <a:cxnLst/>
            <a:rect l="l" t="t" r="r" b="b"/>
            <a:pathLst>
              <a:path w="109854" h="328295">
                <a:moveTo>
                  <a:pt x="109334" y="0"/>
                </a:moveTo>
                <a:lnTo>
                  <a:pt x="0" y="0"/>
                </a:lnTo>
                <a:lnTo>
                  <a:pt x="0" y="327990"/>
                </a:lnTo>
                <a:lnTo>
                  <a:pt x="109334" y="327990"/>
                </a:lnTo>
                <a:lnTo>
                  <a:pt x="109334" y="0"/>
                </a:lnTo>
                <a:close/>
              </a:path>
            </a:pathLst>
          </a:custGeom>
          <a:solidFill>
            <a:srgbClr val="12161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689" y="1375352"/>
            <a:ext cx="2255316" cy="22553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4689" y="4183354"/>
            <a:ext cx="2255316" cy="22553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02350" y="1375352"/>
            <a:ext cx="2255295" cy="22553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02350" y="4183354"/>
            <a:ext cx="2255295" cy="225531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34348" y="1375352"/>
            <a:ext cx="2255304" cy="225531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34348" y="4183355"/>
            <a:ext cx="2255304" cy="22553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42003" y="1375352"/>
            <a:ext cx="2255296" cy="225531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42003" y="4183355"/>
            <a:ext cx="2255296" cy="225531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27300" y="483413"/>
            <a:ext cx="409321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 b="1">
                <a:solidFill>
                  <a:srgbClr val="231F20"/>
                </a:solidFill>
                <a:latin typeface="Trebuchet MS"/>
                <a:cs typeface="Trebuchet MS"/>
              </a:rPr>
              <a:t>МУЗЕЙ</a:t>
            </a:r>
            <a:r>
              <a:rPr dirty="0" sz="1600" spc="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210" b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1600" spc="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ПРОСТРАНСТВО</a:t>
            </a:r>
            <a:r>
              <a:rPr dirty="0" sz="1600" spc="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ВОЗМОЖНОСТЕЙ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53796" y="540004"/>
          <a:ext cx="1214755" cy="364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65"/>
                <a:gridCol w="182244"/>
                <a:gridCol w="182245"/>
                <a:gridCol w="182245"/>
                <a:gridCol w="182244"/>
                <a:gridCol w="182244"/>
                <a:gridCol w="151765"/>
              </a:tblGrid>
              <a:tr h="3644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1216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121617"/>
                    </a:solidFill>
                  </a:tcPr>
                </a:tc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1764004"/>
            <a:ext cx="10151986" cy="22349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793401" y="6662005"/>
            <a:ext cx="377190" cy="377190"/>
            <a:chOff x="9793401" y="6662005"/>
            <a:chExt cx="377190" cy="377190"/>
          </a:xfrm>
        </p:grpSpPr>
        <p:sp>
          <p:nvSpPr>
            <p:cNvPr id="5" name="object 5"/>
            <p:cNvSpPr/>
            <p:nvPr/>
          </p:nvSpPr>
          <p:spPr>
            <a:xfrm>
              <a:off x="9793401" y="6662005"/>
              <a:ext cx="377190" cy="377190"/>
            </a:xfrm>
            <a:custGeom>
              <a:avLst/>
              <a:gdLst/>
              <a:ahLst/>
              <a:cxnLst/>
              <a:rect l="l" t="t" r="r" b="b"/>
              <a:pathLst>
                <a:path w="377190" h="377190">
                  <a:moveTo>
                    <a:pt x="318566" y="0"/>
                  </a:moveTo>
                  <a:lnTo>
                    <a:pt x="58026" y="0"/>
                  </a:lnTo>
                  <a:lnTo>
                    <a:pt x="35441" y="4560"/>
                  </a:lnTo>
                  <a:lnTo>
                    <a:pt x="16997" y="16997"/>
                  </a:lnTo>
                  <a:lnTo>
                    <a:pt x="4560" y="35441"/>
                  </a:lnTo>
                  <a:lnTo>
                    <a:pt x="0" y="58026"/>
                  </a:lnTo>
                  <a:lnTo>
                    <a:pt x="0" y="318566"/>
                  </a:lnTo>
                  <a:lnTo>
                    <a:pt x="4560" y="341158"/>
                  </a:lnTo>
                  <a:lnTo>
                    <a:pt x="16997" y="359606"/>
                  </a:lnTo>
                  <a:lnTo>
                    <a:pt x="35441" y="372044"/>
                  </a:lnTo>
                  <a:lnTo>
                    <a:pt x="58026" y="376605"/>
                  </a:lnTo>
                  <a:lnTo>
                    <a:pt x="318566" y="376605"/>
                  </a:lnTo>
                  <a:lnTo>
                    <a:pt x="341156" y="372044"/>
                  </a:lnTo>
                  <a:lnTo>
                    <a:pt x="359600" y="359606"/>
                  </a:lnTo>
                  <a:lnTo>
                    <a:pt x="372034" y="341158"/>
                  </a:lnTo>
                  <a:lnTo>
                    <a:pt x="376593" y="318566"/>
                  </a:lnTo>
                  <a:lnTo>
                    <a:pt x="376593" y="58026"/>
                  </a:lnTo>
                  <a:lnTo>
                    <a:pt x="372034" y="35441"/>
                  </a:lnTo>
                  <a:lnTo>
                    <a:pt x="359600" y="16997"/>
                  </a:lnTo>
                  <a:lnTo>
                    <a:pt x="341156" y="4560"/>
                  </a:lnTo>
                  <a:lnTo>
                    <a:pt x="318566" y="0"/>
                  </a:lnTo>
                  <a:close/>
                </a:path>
              </a:pathLst>
            </a:custGeom>
            <a:solidFill>
              <a:srgbClr val="DADB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855198" y="6700372"/>
              <a:ext cx="253365" cy="300355"/>
            </a:xfrm>
            <a:custGeom>
              <a:avLst/>
              <a:gdLst/>
              <a:ahLst/>
              <a:cxnLst/>
              <a:rect l="l" t="t" r="r" b="b"/>
              <a:pathLst>
                <a:path w="253365" h="300354">
                  <a:moveTo>
                    <a:pt x="167152" y="29171"/>
                  </a:moveTo>
                  <a:lnTo>
                    <a:pt x="151734" y="29171"/>
                  </a:lnTo>
                  <a:lnTo>
                    <a:pt x="151734" y="102654"/>
                  </a:lnTo>
                  <a:lnTo>
                    <a:pt x="152254" y="106743"/>
                  </a:lnTo>
                  <a:lnTo>
                    <a:pt x="153105" y="109321"/>
                  </a:lnTo>
                  <a:lnTo>
                    <a:pt x="154655" y="113639"/>
                  </a:lnTo>
                  <a:lnTo>
                    <a:pt x="158084" y="115658"/>
                  </a:lnTo>
                  <a:lnTo>
                    <a:pt x="168701" y="115658"/>
                  </a:lnTo>
                  <a:lnTo>
                    <a:pt x="174568" y="112242"/>
                  </a:lnTo>
                  <a:lnTo>
                    <a:pt x="180728" y="105181"/>
                  </a:lnTo>
                  <a:lnTo>
                    <a:pt x="196184" y="105181"/>
                  </a:lnTo>
                  <a:lnTo>
                    <a:pt x="196184" y="101625"/>
                  </a:lnTo>
                  <a:lnTo>
                    <a:pt x="168891" y="101625"/>
                  </a:lnTo>
                  <a:lnTo>
                    <a:pt x="167672" y="100393"/>
                  </a:lnTo>
                  <a:lnTo>
                    <a:pt x="167329" y="97993"/>
                  </a:lnTo>
                  <a:lnTo>
                    <a:pt x="167152" y="97497"/>
                  </a:lnTo>
                  <a:lnTo>
                    <a:pt x="167152" y="29171"/>
                  </a:lnTo>
                  <a:close/>
                </a:path>
                <a:path w="253365" h="300354">
                  <a:moveTo>
                    <a:pt x="196184" y="105181"/>
                  </a:moveTo>
                  <a:lnTo>
                    <a:pt x="180728" y="105181"/>
                  </a:lnTo>
                  <a:lnTo>
                    <a:pt x="180728" y="114490"/>
                  </a:lnTo>
                  <a:lnTo>
                    <a:pt x="196184" y="114490"/>
                  </a:lnTo>
                  <a:lnTo>
                    <a:pt x="196184" y="105181"/>
                  </a:lnTo>
                  <a:close/>
                </a:path>
                <a:path w="253365" h="300354">
                  <a:moveTo>
                    <a:pt x="196184" y="29171"/>
                  </a:moveTo>
                  <a:lnTo>
                    <a:pt x="180728" y="29171"/>
                  </a:lnTo>
                  <a:lnTo>
                    <a:pt x="180728" y="94386"/>
                  </a:lnTo>
                  <a:lnTo>
                    <a:pt x="177299" y="99225"/>
                  </a:lnTo>
                  <a:lnTo>
                    <a:pt x="174048" y="101625"/>
                  </a:lnTo>
                  <a:lnTo>
                    <a:pt x="196184" y="101625"/>
                  </a:lnTo>
                  <a:lnTo>
                    <a:pt x="196184" y="29171"/>
                  </a:lnTo>
                  <a:close/>
                </a:path>
                <a:path w="253365" h="300354">
                  <a:moveTo>
                    <a:pt x="123921" y="28143"/>
                  </a:moveTo>
                  <a:lnTo>
                    <a:pt x="108478" y="28143"/>
                  </a:lnTo>
                  <a:lnTo>
                    <a:pt x="102458" y="31051"/>
                  </a:lnTo>
                  <a:lnTo>
                    <a:pt x="98178" y="36893"/>
                  </a:lnTo>
                  <a:lnTo>
                    <a:pt x="94901" y="41198"/>
                  </a:lnTo>
                  <a:lnTo>
                    <a:pt x="93339" y="47866"/>
                  </a:lnTo>
                  <a:lnTo>
                    <a:pt x="93339" y="95935"/>
                  </a:lnTo>
                  <a:lnTo>
                    <a:pt x="94901" y="102666"/>
                  </a:lnTo>
                  <a:lnTo>
                    <a:pt x="98178" y="106933"/>
                  </a:lnTo>
                  <a:lnTo>
                    <a:pt x="102458" y="112750"/>
                  </a:lnTo>
                  <a:lnTo>
                    <a:pt x="108478" y="115658"/>
                  </a:lnTo>
                  <a:lnTo>
                    <a:pt x="123921" y="115658"/>
                  </a:lnTo>
                  <a:lnTo>
                    <a:pt x="129941" y="112750"/>
                  </a:lnTo>
                  <a:lnTo>
                    <a:pt x="134220" y="106933"/>
                  </a:lnTo>
                  <a:lnTo>
                    <a:pt x="137459" y="102666"/>
                  </a:lnTo>
                  <a:lnTo>
                    <a:pt x="139008" y="95935"/>
                  </a:lnTo>
                  <a:lnTo>
                    <a:pt x="139008" y="47866"/>
                  </a:lnTo>
                  <a:lnTo>
                    <a:pt x="137459" y="41198"/>
                  </a:lnTo>
                  <a:lnTo>
                    <a:pt x="134220" y="36893"/>
                  </a:lnTo>
                  <a:lnTo>
                    <a:pt x="129941" y="31051"/>
                  </a:lnTo>
                  <a:lnTo>
                    <a:pt x="123921" y="28143"/>
                  </a:lnTo>
                  <a:close/>
                </a:path>
                <a:path w="253365" h="300354">
                  <a:moveTo>
                    <a:pt x="52001" y="0"/>
                  </a:moveTo>
                  <a:lnTo>
                    <a:pt x="33967" y="0"/>
                  </a:lnTo>
                  <a:lnTo>
                    <a:pt x="36703" y="7969"/>
                  </a:lnTo>
                  <a:lnTo>
                    <a:pt x="42223" y="23926"/>
                  </a:lnTo>
                  <a:lnTo>
                    <a:pt x="44952" y="31902"/>
                  </a:lnTo>
                  <a:lnTo>
                    <a:pt x="48693" y="43141"/>
                  </a:lnTo>
                  <a:lnTo>
                    <a:pt x="51678" y="52917"/>
                  </a:lnTo>
                  <a:lnTo>
                    <a:pt x="53923" y="61241"/>
                  </a:lnTo>
                  <a:lnTo>
                    <a:pt x="55442" y="68122"/>
                  </a:lnTo>
                  <a:lnTo>
                    <a:pt x="55442" y="114490"/>
                  </a:lnTo>
                  <a:lnTo>
                    <a:pt x="72587" y="114490"/>
                  </a:lnTo>
                  <a:lnTo>
                    <a:pt x="72587" y="68122"/>
                  </a:lnTo>
                  <a:lnTo>
                    <a:pt x="79601" y="44957"/>
                  </a:lnTo>
                  <a:lnTo>
                    <a:pt x="64180" y="44957"/>
                  </a:lnTo>
                  <a:lnTo>
                    <a:pt x="52001" y="0"/>
                  </a:lnTo>
                  <a:close/>
                </a:path>
                <a:path w="253365" h="300354">
                  <a:moveTo>
                    <a:pt x="93212" y="0"/>
                  </a:moveTo>
                  <a:lnTo>
                    <a:pt x="75864" y="0"/>
                  </a:lnTo>
                  <a:lnTo>
                    <a:pt x="64180" y="44957"/>
                  </a:lnTo>
                  <a:lnTo>
                    <a:pt x="79601" y="44957"/>
                  </a:lnTo>
                  <a:lnTo>
                    <a:pt x="93212" y="0"/>
                  </a:lnTo>
                  <a:close/>
                </a:path>
                <a:path w="253365" h="300354">
                  <a:moveTo>
                    <a:pt x="126537" y="123443"/>
                  </a:moveTo>
                  <a:lnTo>
                    <a:pt x="79050" y="123872"/>
                  </a:lnTo>
                  <a:lnTo>
                    <a:pt x="31744" y="126949"/>
                  </a:lnTo>
                  <a:lnTo>
                    <a:pt x="1833" y="166479"/>
                  </a:lnTo>
                  <a:lnTo>
                    <a:pt x="0" y="226637"/>
                  </a:lnTo>
                  <a:lnTo>
                    <a:pt x="482" y="241787"/>
                  </a:lnTo>
                  <a:lnTo>
                    <a:pt x="8056" y="280845"/>
                  </a:lnTo>
                  <a:lnTo>
                    <a:pt x="55302" y="298395"/>
                  </a:lnTo>
                  <a:lnTo>
                    <a:pt x="102749" y="299822"/>
                  </a:lnTo>
                  <a:lnTo>
                    <a:pt x="126486" y="299872"/>
                  </a:lnTo>
                  <a:lnTo>
                    <a:pt x="150229" y="299822"/>
                  </a:lnTo>
                  <a:lnTo>
                    <a:pt x="197672" y="298395"/>
                  </a:lnTo>
                  <a:lnTo>
                    <a:pt x="238762" y="288418"/>
                  </a:lnTo>
                  <a:lnTo>
                    <a:pt x="252508" y="241787"/>
                  </a:lnTo>
                  <a:lnTo>
                    <a:pt x="253002" y="196673"/>
                  </a:lnTo>
                  <a:lnTo>
                    <a:pt x="252530" y="181522"/>
                  </a:lnTo>
                  <a:lnTo>
                    <a:pt x="244972" y="142458"/>
                  </a:lnTo>
                  <a:lnTo>
                    <a:pt x="197723" y="124919"/>
                  </a:lnTo>
                  <a:lnTo>
                    <a:pt x="150280" y="123488"/>
                  </a:lnTo>
                  <a:lnTo>
                    <a:pt x="126537" y="1234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874008" y="6742429"/>
              <a:ext cx="215900" cy="223520"/>
            </a:xfrm>
            <a:custGeom>
              <a:avLst/>
              <a:gdLst/>
              <a:ahLst/>
              <a:cxnLst/>
              <a:rect l="l" t="t" r="r" b="b"/>
              <a:pathLst>
                <a:path w="215900" h="223520">
                  <a:moveTo>
                    <a:pt x="53327" y="108115"/>
                  </a:moveTo>
                  <a:lnTo>
                    <a:pt x="0" y="108115"/>
                  </a:lnTo>
                  <a:lnTo>
                    <a:pt x="0" y="124625"/>
                  </a:lnTo>
                  <a:lnTo>
                    <a:pt x="17983" y="124625"/>
                  </a:lnTo>
                  <a:lnTo>
                    <a:pt x="17983" y="222415"/>
                  </a:lnTo>
                  <a:lnTo>
                    <a:pt x="35001" y="222415"/>
                  </a:lnTo>
                  <a:lnTo>
                    <a:pt x="35001" y="124625"/>
                  </a:lnTo>
                  <a:lnTo>
                    <a:pt x="53327" y="124625"/>
                  </a:lnTo>
                  <a:lnTo>
                    <a:pt x="53327" y="108115"/>
                  </a:lnTo>
                  <a:close/>
                </a:path>
                <a:path w="215900" h="223520">
                  <a:moveTo>
                    <a:pt x="99555" y="137566"/>
                  </a:moveTo>
                  <a:lnTo>
                    <a:pt x="84239" y="137566"/>
                  </a:lnTo>
                  <a:lnTo>
                    <a:pt x="84239" y="202082"/>
                  </a:lnTo>
                  <a:lnTo>
                    <a:pt x="80848" y="206883"/>
                  </a:lnTo>
                  <a:lnTo>
                    <a:pt x="77635" y="209245"/>
                  </a:lnTo>
                  <a:lnTo>
                    <a:pt x="72517" y="209245"/>
                  </a:lnTo>
                  <a:lnTo>
                    <a:pt x="71361" y="208038"/>
                  </a:lnTo>
                  <a:lnTo>
                    <a:pt x="70840" y="205168"/>
                  </a:lnTo>
                  <a:lnTo>
                    <a:pt x="70840" y="137566"/>
                  </a:lnTo>
                  <a:lnTo>
                    <a:pt x="55549" y="137566"/>
                  </a:lnTo>
                  <a:lnTo>
                    <a:pt x="55549" y="210273"/>
                  </a:lnTo>
                  <a:lnTo>
                    <a:pt x="56057" y="214299"/>
                  </a:lnTo>
                  <a:lnTo>
                    <a:pt x="58432" y="221145"/>
                  </a:lnTo>
                  <a:lnTo>
                    <a:pt x="61836" y="223151"/>
                  </a:lnTo>
                  <a:lnTo>
                    <a:pt x="72390" y="223151"/>
                  </a:lnTo>
                  <a:lnTo>
                    <a:pt x="78155" y="219760"/>
                  </a:lnTo>
                  <a:lnTo>
                    <a:pt x="84239" y="212775"/>
                  </a:lnTo>
                  <a:lnTo>
                    <a:pt x="84239" y="221996"/>
                  </a:lnTo>
                  <a:lnTo>
                    <a:pt x="99555" y="221996"/>
                  </a:lnTo>
                  <a:lnTo>
                    <a:pt x="99555" y="137566"/>
                  </a:lnTo>
                  <a:close/>
                </a:path>
                <a:path w="215900" h="223520">
                  <a:moveTo>
                    <a:pt x="104736" y="3937"/>
                  </a:moveTo>
                  <a:lnTo>
                    <a:pt x="102349" y="0"/>
                  </a:lnTo>
                  <a:lnTo>
                    <a:pt x="92379" y="0"/>
                  </a:lnTo>
                  <a:lnTo>
                    <a:pt x="89992" y="3937"/>
                  </a:lnTo>
                  <a:lnTo>
                    <a:pt x="89992" y="55613"/>
                  </a:lnTo>
                  <a:lnTo>
                    <a:pt x="92379" y="59563"/>
                  </a:lnTo>
                  <a:lnTo>
                    <a:pt x="97370" y="59563"/>
                  </a:lnTo>
                  <a:lnTo>
                    <a:pt x="102349" y="59563"/>
                  </a:lnTo>
                  <a:lnTo>
                    <a:pt x="104736" y="55613"/>
                  </a:lnTo>
                  <a:lnTo>
                    <a:pt x="104736" y="3937"/>
                  </a:lnTo>
                  <a:close/>
                </a:path>
                <a:path w="215900" h="223520">
                  <a:moveTo>
                    <a:pt x="157556" y="154012"/>
                  </a:moveTo>
                  <a:lnTo>
                    <a:pt x="157213" y="150291"/>
                  </a:lnTo>
                  <a:lnTo>
                    <a:pt x="157137" y="149453"/>
                  </a:lnTo>
                  <a:lnTo>
                    <a:pt x="155981" y="145681"/>
                  </a:lnTo>
                  <a:lnTo>
                    <a:pt x="154076" y="139725"/>
                  </a:lnTo>
                  <a:lnTo>
                    <a:pt x="149974" y="136525"/>
                  </a:lnTo>
                  <a:lnTo>
                    <a:pt x="142354" y="136525"/>
                  </a:lnTo>
                  <a:lnTo>
                    <a:pt x="142354" y="205473"/>
                  </a:lnTo>
                  <a:lnTo>
                    <a:pt x="140119" y="209232"/>
                  </a:lnTo>
                  <a:lnTo>
                    <a:pt x="133184" y="209232"/>
                  </a:lnTo>
                  <a:lnTo>
                    <a:pt x="130632" y="208026"/>
                  </a:lnTo>
                  <a:lnTo>
                    <a:pt x="128079" y="205473"/>
                  </a:lnTo>
                  <a:lnTo>
                    <a:pt x="128079" y="154012"/>
                  </a:lnTo>
                  <a:lnTo>
                    <a:pt x="130632" y="151485"/>
                  </a:lnTo>
                  <a:lnTo>
                    <a:pt x="133184" y="150291"/>
                  </a:lnTo>
                  <a:lnTo>
                    <a:pt x="140119" y="150291"/>
                  </a:lnTo>
                  <a:lnTo>
                    <a:pt x="142240" y="154012"/>
                  </a:lnTo>
                  <a:lnTo>
                    <a:pt x="142354" y="205473"/>
                  </a:lnTo>
                  <a:lnTo>
                    <a:pt x="142354" y="136525"/>
                  </a:lnTo>
                  <a:lnTo>
                    <a:pt x="138264" y="136525"/>
                  </a:lnTo>
                  <a:lnTo>
                    <a:pt x="133007" y="139598"/>
                  </a:lnTo>
                  <a:lnTo>
                    <a:pt x="128079" y="145681"/>
                  </a:lnTo>
                  <a:lnTo>
                    <a:pt x="128079" y="108673"/>
                  </a:lnTo>
                  <a:lnTo>
                    <a:pt x="112788" y="108673"/>
                  </a:lnTo>
                  <a:lnTo>
                    <a:pt x="112788" y="221983"/>
                  </a:lnTo>
                  <a:lnTo>
                    <a:pt x="128079" y="221983"/>
                  </a:lnTo>
                  <a:lnTo>
                    <a:pt x="128079" y="213804"/>
                  </a:lnTo>
                  <a:lnTo>
                    <a:pt x="133197" y="220116"/>
                  </a:lnTo>
                  <a:lnTo>
                    <a:pt x="138442" y="223139"/>
                  </a:lnTo>
                  <a:lnTo>
                    <a:pt x="149974" y="223139"/>
                  </a:lnTo>
                  <a:lnTo>
                    <a:pt x="154076" y="219938"/>
                  </a:lnTo>
                  <a:lnTo>
                    <a:pt x="156057" y="213804"/>
                  </a:lnTo>
                  <a:lnTo>
                    <a:pt x="157137" y="210083"/>
                  </a:lnTo>
                  <a:lnTo>
                    <a:pt x="157213" y="209232"/>
                  </a:lnTo>
                  <a:lnTo>
                    <a:pt x="157556" y="205473"/>
                  </a:lnTo>
                  <a:lnTo>
                    <a:pt x="157556" y="154012"/>
                  </a:lnTo>
                  <a:close/>
                </a:path>
                <a:path w="215900" h="223520">
                  <a:moveTo>
                    <a:pt x="215379" y="156044"/>
                  </a:moveTo>
                  <a:lnTo>
                    <a:pt x="214058" y="150291"/>
                  </a:lnTo>
                  <a:lnTo>
                    <a:pt x="213855" y="149440"/>
                  </a:lnTo>
                  <a:lnTo>
                    <a:pt x="210642" y="145173"/>
                  </a:lnTo>
                  <a:lnTo>
                    <a:pt x="206375" y="139407"/>
                  </a:lnTo>
                  <a:lnTo>
                    <a:pt x="200291" y="136525"/>
                  </a:lnTo>
                  <a:lnTo>
                    <a:pt x="200088" y="136525"/>
                  </a:lnTo>
                  <a:lnTo>
                    <a:pt x="200088" y="154203"/>
                  </a:lnTo>
                  <a:lnTo>
                    <a:pt x="200088" y="169824"/>
                  </a:lnTo>
                  <a:lnTo>
                    <a:pt x="184785" y="169824"/>
                  </a:lnTo>
                  <a:lnTo>
                    <a:pt x="184785" y="154203"/>
                  </a:lnTo>
                  <a:lnTo>
                    <a:pt x="187363" y="150291"/>
                  </a:lnTo>
                  <a:lnTo>
                    <a:pt x="197523" y="150291"/>
                  </a:lnTo>
                  <a:lnTo>
                    <a:pt x="200088" y="154203"/>
                  </a:lnTo>
                  <a:lnTo>
                    <a:pt x="200088" y="136525"/>
                  </a:lnTo>
                  <a:lnTo>
                    <a:pt x="184785" y="136525"/>
                  </a:lnTo>
                  <a:lnTo>
                    <a:pt x="178689" y="139407"/>
                  </a:lnTo>
                  <a:lnTo>
                    <a:pt x="174282" y="145173"/>
                  </a:lnTo>
                  <a:lnTo>
                    <a:pt x="171043" y="149453"/>
                  </a:lnTo>
                  <a:lnTo>
                    <a:pt x="169557" y="156044"/>
                  </a:lnTo>
                  <a:lnTo>
                    <a:pt x="169557" y="203619"/>
                  </a:lnTo>
                  <a:lnTo>
                    <a:pt x="171221" y="210261"/>
                  </a:lnTo>
                  <a:lnTo>
                    <a:pt x="178892" y="220256"/>
                  </a:lnTo>
                  <a:lnTo>
                    <a:pt x="184988" y="223139"/>
                  </a:lnTo>
                  <a:lnTo>
                    <a:pt x="200977" y="223139"/>
                  </a:lnTo>
                  <a:lnTo>
                    <a:pt x="207251" y="220116"/>
                  </a:lnTo>
                  <a:lnTo>
                    <a:pt x="213334" y="211277"/>
                  </a:lnTo>
                  <a:lnTo>
                    <a:pt x="214134" y="209232"/>
                  </a:lnTo>
                  <a:lnTo>
                    <a:pt x="214541" y="208203"/>
                  </a:lnTo>
                  <a:lnTo>
                    <a:pt x="215061" y="204825"/>
                  </a:lnTo>
                  <a:lnTo>
                    <a:pt x="215176" y="203619"/>
                  </a:lnTo>
                  <a:lnTo>
                    <a:pt x="215252" y="202272"/>
                  </a:lnTo>
                  <a:lnTo>
                    <a:pt x="215379" y="192735"/>
                  </a:lnTo>
                  <a:lnTo>
                    <a:pt x="199783" y="192735"/>
                  </a:lnTo>
                  <a:lnTo>
                    <a:pt x="199720" y="199898"/>
                  </a:lnTo>
                  <a:lnTo>
                    <a:pt x="199580" y="202272"/>
                  </a:lnTo>
                  <a:lnTo>
                    <a:pt x="199440" y="203098"/>
                  </a:lnTo>
                  <a:lnTo>
                    <a:pt x="198577" y="207187"/>
                  </a:lnTo>
                  <a:lnTo>
                    <a:pt x="196367" y="209232"/>
                  </a:lnTo>
                  <a:lnTo>
                    <a:pt x="187350" y="209232"/>
                  </a:lnTo>
                  <a:lnTo>
                    <a:pt x="184785" y="205333"/>
                  </a:lnTo>
                  <a:lnTo>
                    <a:pt x="184785" y="182549"/>
                  </a:lnTo>
                  <a:lnTo>
                    <a:pt x="215379" y="182549"/>
                  </a:lnTo>
                  <a:lnTo>
                    <a:pt x="215379" y="169824"/>
                  </a:lnTo>
                  <a:lnTo>
                    <a:pt x="215379" y="156044"/>
                  </a:lnTo>
                  <a:close/>
                </a:path>
              </a:pathLst>
            </a:custGeom>
            <a:solidFill>
              <a:srgbClr val="DADBD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9206638" y="6662005"/>
            <a:ext cx="378460" cy="378460"/>
            <a:chOff x="9206638" y="6662005"/>
            <a:chExt cx="378460" cy="378460"/>
          </a:xfrm>
        </p:grpSpPr>
        <p:sp>
          <p:nvSpPr>
            <p:cNvPr id="9" name="object 9"/>
            <p:cNvSpPr/>
            <p:nvPr/>
          </p:nvSpPr>
          <p:spPr>
            <a:xfrm>
              <a:off x="9206638" y="6662005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59">
                  <a:moveTo>
                    <a:pt x="319747" y="0"/>
                  </a:moveTo>
                  <a:lnTo>
                    <a:pt x="58242" y="0"/>
                  </a:lnTo>
                  <a:lnTo>
                    <a:pt x="35570" y="4578"/>
                  </a:lnTo>
                  <a:lnTo>
                    <a:pt x="17057" y="17062"/>
                  </a:lnTo>
                  <a:lnTo>
                    <a:pt x="4576" y="35575"/>
                  </a:lnTo>
                  <a:lnTo>
                    <a:pt x="0" y="58242"/>
                  </a:lnTo>
                  <a:lnTo>
                    <a:pt x="0" y="319747"/>
                  </a:lnTo>
                  <a:lnTo>
                    <a:pt x="4576" y="342421"/>
                  </a:lnTo>
                  <a:lnTo>
                    <a:pt x="17057" y="360938"/>
                  </a:lnTo>
                  <a:lnTo>
                    <a:pt x="35570" y="373424"/>
                  </a:lnTo>
                  <a:lnTo>
                    <a:pt x="58242" y="378002"/>
                  </a:lnTo>
                  <a:lnTo>
                    <a:pt x="319747" y="378002"/>
                  </a:lnTo>
                  <a:lnTo>
                    <a:pt x="342419" y="373424"/>
                  </a:lnTo>
                  <a:lnTo>
                    <a:pt x="360932" y="360938"/>
                  </a:lnTo>
                  <a:lnTo>
                    <a:pt x="373413" y="342421"/>
                  </a:lnTo>
                  <a:lnTo>
                    <a:pt x="377990" y="319747"/>
                  </a:lnTo>
                  <a:lnTo>
                    <a:pt x="377990" y="58242"/>
                  </a:lnTo>
                  <a:lnTo>
                    <a:pt x="373413" y="35575"/>
                  </a:lnTo>
                  <a:lnTo>
                    <a:pt x="360932" y="17062"/>
                  </a:lnTo>
                  <a:lnTo>
                    <a:pt x="342419" y="4578"/>
                  </a:lnTo>
                  <a:lnTo>
                    <a:pt x="319747" y="0"/>
                  </a:lnTo>
                  <a:close/>
                </a:path>
              </a:pathLst>
            </a:custGeom>
            <a:solidFill>
              <a:srgbClr val="DADB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75327" y="6782994"/>
              <a:ext cx="247891" cy="14513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46590" y="892953"/>
            <a:ext cx="333247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55"/>
              <a:t>СПАСИБО</a:t>
            </a:r>
            <a:r>
              <a:rPr dirty="0" sz="2200" spc="75"/>
              <a:t> </a:t>
            </a:r>
            <a:r>
              <a:rPr dirty="0" sz="2200" spc="-40"/>
              <a:t>ЗА</a:t>
            </a:r>
            <a:r>
              <a:rPr dirty="0" sz="2200" spc="75"/>
              <a:t> </a:t>
            </a:r>
            <a:r>
              <a:rPr dirty="0" sz="2200" spc="-30"/>
              <a:t>ВНИМАНИЕ!</a:t>
            </a:r>
            <a:endParaRPr sz="2200"/>
          </a:p>
        </p:txBody>
      </p:sp>
      <p:sp>
        <p:nvSpPr>
          <p:cNvPr id="12" name="object 12"/>
          <p:cNvSpPr txBox="1"/>
          <p:nvPr/>
        </p:nvSpPr>
        <p:spPr>
          <a:xfrm>
            <a:off x="527300" y="6677223"/>
            <a:ext cx="2037714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solidFill>
                  <a:srgbClr val="231F20"/>
                </a:solidFill>
                <a:latin typeface="Trebuchet MS"/>
                <a:cs typeface="Trebuchet MS"/>
              </a:rPr>
              <a:t>Санк</a:t>
            </a:r>
            <a:r>
              <a:rPr dirty="0" sz="1400" spc="-35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dirty="0" sz="1400" spc="45">
                <a:solidFill>
                  <a:srgbClr val="231F20"/>
                </a:solidFill>
                <a:latin typeface="Trebuchet MS"/>
                <a:cs typeface="Trebuchet MS"/>
              </a:rPr>
              <a:t>-П</a:t>
            </a:r>
            <a:r>
              <a:rPr dirty="0" sz="1400" spc="3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dirty="0" sz="1400" spc="-65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dirty="0" sz="1400" spc="-25">
                <a:solidFill>
                  <a:srgbClr val="231F20"/>
                </a:solidFill>
                <a:latin typeface="Trebuchet MS"/>
                <a:cs typeface="Trebuchet MS"/>
              </a:rPr>
              <a:t>ер</a:t>
            </a:r>
            <a:r>
              <a:rPr dirty="0" sz="1400" spc="-45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dirty="0" sz="1400" spc="-45">
                <a:solidFill>
                  <a:srgbClr val="231F20"/>
                </a:solidFill>
                <a:latin typeface="Trebuchet MS"/>
                <a:cs typeface="Trebuchet MS"/>
              </a:rPr>
              <a:t>ур</a:t>
            </a:r>
            <a:r>
              <a:rPr dirty="0" sz="1400" spc="-140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dirty="0" sz="1400" spc="-145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dirty="0" sz="1400" spc="-75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400" spc="25">
                <a:solidFill>
                  <a:srgbClr val="231F20"/>
                </a:solidFill>
                <a:latin typeface="Trebuchet MS"/>
                <a:cs typeface="Trebuchet MS"/>
              </a:rPr>
              <a:t>Ро</a:t>
            </a:r>
            <a:r>
              <a:rPr dirty="0" sz="1400" spc="-5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dirty="0" sz="1400">
                <a:solidFill>
                  <a:srgbClr val="231F20"/>
                </a:solidFill>
                <a:latin typeface="Trebuchet MS"/>
                <a:cs typeface="Trebuchet MS"/>
              </a:rPr>
              <a:t>сия  </a:t>
            </a:r>
            <a:r>
              <a:rPr dirty="0" u="sng" sz="1400" spc="-20">
                <a:solidFill>
                  <a:srgbClr val="205E9E"/>
                </a:solidFill>
                <a:uFill>
                  <a:solidFill>
                    <a:srgbClr val="205E9E"/>
                  </a:solidFill>
                </a:uFill>
                <a:latin typeface="Trebuchet MS"/>
                <a:cs typeface="Trebuchet MS"/>
                <a:hlinkClick r:id="rId4"/>
              </a:rPr>
              <a:t>www.manege.spb.ru</a:t>
            </a:r>
            <a:endParaRPr sz="14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634500" y="6662005"/>
            <a:ext cx="378460" cy="378460"/>
            <a:chOff x="8634500" y="6662005"/>
            <a:chExt cx="378460" cy="378460"/>
          </a:xfrm>
        </p:grpSpPr>
        <p:sp>
          <p:nvSpPr>
            <p:cNvPr id="14" name="object 14"/>
            <p:cNvSpPr/>
            <p:nvPr/>
          </p:nvSpPr>
          <p:spPr>
            <a:xfrm>
              <a:off x="8634500" y="6662005"/>
              <a:ext cx="378460" cy="378460"/>
            </a:xfrm>
            <a:custGeom>
              <a:avLst/>
              <a:gdLst/>
              <a:ahLst/>
              <a:cxnLst/>
              <a:rect l="l" t="t" r="r" b="b"/>
              <a:pathLst>
                <a:path w="378459" h="378459">
                  <a:moveTo>
                    <a:pt x="319747" y="0"/>
                  </a:moveTo>
                  <a:lnTo>
                    <a:pt x="58242" y="0"/>
                  </a:lnTo>
                  <a:lnTo>
                    <a:pt x="35570" y="4578"/>
                  </a:lnTo>
                  <a:lnTo>
                    <a:pt x="17057" y="17062"/>
                  </a:lnTo>
                  <a:lnTo>
                    <a:pt x="4576" y="35575"/>
                  </a:lnTo>
                  <a:lnTo>
                    <a:pt x="0" y="58242"/>
                  </a:lnTo>
                  <a:lnTo>
                    <a:pt x="0" y="319747"/>
                  </a:lnTo>
                  <a:lnTo>
                    <a:pt x="4576" y="342421"/>
                  </a:lnTo>
                  <a:lnTo>
                    <a:pt x="17057" y="360938"/>
                  </a:lnTo>
                  <a:lnTo>
                    <a:pt x="35570" y="373424"/>
                  </a:lnTo>
                  <a:lnTo>
                    <a:pt x="58242" y="378002"/>
                  </a:lnTo>
                  <a:lnTo>
                    <a:pt x="319747" y="378002"/>
                  </a:lnTo>
                  <a:lnTo>
                    <a:pt x="342419" y="373424"/>
                  </a:lnTo>
                  <a:lnTo>
                    <a:pt x="360932" y="360938"/>
                  </a:lnTo>
                  <a:lnTo>
                    <a:pt x="373413" y="342421"/>
                  </a:lnTo>
                  <a:lnTo>
                    <a:pt x="377990" y="319747"/>
                  </a:lnTo>
                  <a:lnTo>
                    <a:pt x="377990" y="58242"/>
                  </a:lnTo>
                  <a:lnTo>
                    <a:pt x="373413" y="35575"/>
                  </a:lnTo>
                  <a:lnTo>
                    <a:pt x="360932" y="17062"/>
                  </a:lnTo>
                  <a:lnTo>
                    <a:pt x="342419" y="4578"/>
                  </a:lnTo>
                  <a:lnTo>
                    <a:pt x="319747" y="0"/>
                  </a:lnTo>
                  <a:close/>
                </a:path>
              </a:pathLst>
            </a:custGeom>
            <a:solidFill>
              <a:srgbClr val="DADBD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7936" y="6750131"/>
              <a:ext cx="251828" cy="2103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635190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45"/>
              <a:t>ВЫСТАВОЧНЫЙ</a:t>
            </a:r>
            <a:r>
              <a:rPr dirty="0" sz="2200" spc="100"/>
              <a:t> </a:t>
            </a:r>
            <a:r>
              <a:rPr dirty="0" sz="2200" spc="-90"/>
              <a:t>ПРОЕКТ</a:t>
            </a:r>
            <a:r>
              <a:rPr dirty="0" sz="2200" spc="100"/>
              <a:t> </a:t>
            </a:r>
            <a:r>
              <a:rPr dirty="0" sz="2200" spc="-75"/>
              <a:t>«ХРИСТОС</a:t>
            </a:r>
            <a:r>
              <a:rPr dirty="0" sz="2200" spc="100"/>
              <a:t> </a:t>
            </a:r>
            <a:r>
              <a:rPr dirty="0" sz="2200" spc="-95"/>
              <a:t>В</a:t>
            </a:r>
            <a:r>
              <a:rPr dirty="0" sz="2200" spc="100"/>
              <a:t> </a:t>
            </a:r>
            <a:r>
              <a:rPr dirty="0" sz="2200" spc="-65"/>
              <a:t>ТЕМНИЦЕ»</a:t>
            </a:r>
            <a:endParaRPr sz="2200"/>
          </a:p>
        </p:txBody>
      </p:sp>
      <p:sp>
        <p:nvSpPr>
          <p:cNvPr id="3" name="object 3"/>
          <p:cNvSpPr txBox="1"/>
          <p:nvPr/>
        </p:nvSpPr>
        <p:spPr>
          <a:xfrm>
            <a:off x="527300" y="879412"/>
            <a:ext cx="243522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 b="1">
                <a:solidFill>
                  <a:srgbClr val="231F20"/>
                </a:solidFill>
                <a:latin typeface="Trebuchet MS"/>
                <a:cs typeface="Trebuchet MS"/>
              </a:rPr>
              <a:t>ЯНВАРЬ</a:t>
            </a:r>
            <a:r>
              <a:rPr dirty="0" sz="1600" spc="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210" b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1600" spc="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231F20"/>
                </a:solidFill>
                <a:latin typeface="Trebuchet MS"/>
                <a:cs typeface="Trebuchet MS"/>
              </a:rPr>
              <a:t>ФЕВРАЛЬ</a:t>
            </a:r>
            <a:r>
              <a:rPr dirty="0" sz="1600" spc="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2019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1999" cy="61379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6650990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45"/>
              <a:t>ВЫСТАВОЧНЫЙ</a:t>
            </a:r>
            <a:r>
              <a:rPr dirty="0" sz="2200" spc="100"/>
              <a:t> </a:t>
            </a:r>
            <a:r>
              <a:rPr dirty="0" sz="2200" spc="-90"/>
              <a:t>ПРОЕКТ</a:t>
            </a:r>
            <a:r>
              <a:rPr dirty="0" sz="2200" spc="100"/>
              <a:t> </a:t>
            </a:r>
            <a:r>
              <a:rPr dirty="0" sz="2200" spc="-65"/>
              <a:t>«ДЕЙНЕКА/САМОХВАЛОВ»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280924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 b="1">
                <a:solidFill>
                  <a:srgbClr val="231F20"/>
                </a:solidFill>
                <a:latin typeface="Trebuchet MS"/>
                <a:cs typeface="Trebuchet MS"/>
              </a:rPr>
              <a:t>НОЯБРЬ</a:t>
            </a:r>
            <a:r>
              <a:rPr dirty="0" sz="1600" spc="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80" b="1">
                <a:solidFill>
                  <a:srgbClr val="231F20"/>
                </a:solidFill>
                <a:latin typeface="Trebuchet MS"/>
                <a:cs typeface="Trebuchet MS"/>
              </a:rPr>
              <a:t>2019</a:t>
            </a:r>
            <a:r>
              <a:rPr dirty="0" sz="1600" spc="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210" b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1600" spc="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20" b="1">
                <a:solidFill>
                  <a:srgbClr val="231F20"/>
                </a:solidFill>
                <a:latin typeface="Trebuchet MS"/>
                <a:cs typeface="Trebuchet MS"/>
              </a:rPr>
              <a:t>ЯНВАРЬ</a:t>
            </a:r>
            <a:r>
              <a:rPr dirty="0" sz="1600" spc="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2020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749744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45"/>
              <a:t>ВЫСТАВОЧНЫЙ</a:t>
            </a:r>
            <a:r>
              <a:rPr dirty="0" sz="2200" spc="100"/>
              <a:t> </a:t>
            </a:r>
            <a:r>
              <a:rPr dirty="0" sz="2200" spc="-90"/>
              <a:t>ПРОЕКТ</a:t>
            </a:r>
            <a:r>
              <a:rPr dirty="0" sz="2200" spc="105"/>
              <a:t> </a:t>
            </a:r>
            <a:r>
              <a:rPr dirty="0" sz="2200" spc="-20"/>
              <a:t>RECYCLE</a:t>
            </a:r>
            <a:r>
              <a:rPr dirty="0" sz="2200" spc="105"/>
              <a:t> </a:t>
            </a:r>
            <a:r>
              <a:rPr dirty="0" sz="2200" spc="-25"/>
              <a:t>GROUP</a:t>
            </a:r>
            <a:r>
              <a:rPr dirty="0" sz="2200" spc="105"/>
              <a:t> </a:t>
            </a:r>
            <a:r>
              <a:rPr dirty="0" sz="2200" spc="-65"/>
              <a:t>«NEW</a:t>
            </a:r>
            <a:r>
              <a:rPr dirty="0" sz="2200" spc="105"/>
              <a:t> </a:t>
            </a:r>
            <a:r>
              <a:rPr dirty="0" sz="2200" spc="-40"/>
              <a:t>NATURE»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220726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85" b="1">
                <a:solidFill>
                  <a:srgbClr val="231F20"/>
                </a:solidFill>
                <a:latin typeface="Trebuchet MS"/>
                <a:cs typeface="Trebuchet MS"/>
              </a:rPr>
              <a:t>ИЮЛЬ</a:t>
            </a:r>
            <a:r>
              <a:rPr dirty="0" sz="1600" spc="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210" b="1">
                <a:solidFill>
                  <a:srgbClr val="231F20"/>
                </a:solidFill>
                <a:latin typeface="Trebuchet MS"/>
                <a:cs typeface="Trebuchet MS"/>
              </a:rPr>
              <a:t>–</a:t>
            </a:r>
            <a:r>
              <a:rPr dirty="0" sz="1600" spc="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45" b="1">
                <a:solidFill>
                  <a:srgbClr val="231F20"/>
                </a:solidFill>
                <a:latin typeface="Trebuchet MS"/>
                <a:cs typeface="Trebuchet MS"/>
              </a:rPr>
              <a:t>ОКТЯБРЬ</a:t>
            </a:r>
            <a:r>
              <a:rPr dirty="0" sz="1600" spc="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2021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8344" y="2239356"/>
            <a:ext cx="8735695" cy="4400550"/>
          </a:xfrm>
          <a:custGeom>
            <a:avLst/>
            <a:gdLst/>
            <a:ahLst/>
            <a:cxnLst/>
            <a:rect l="l" t="t" r="r" b="b"/>
            <a:pathLst>
              <a:path w="8735695" h="4400550">
                <a:moveTo>
                  <a:pt x="8734920" y="0"/>
                </a:moveTo>
                <a:lnTo>
                  <a:pt x="5855220" y="0"/>
                </a:lnTo>
                <a:lnTo>
                  <a:pt x="5855995" y="30683"/>
                </a:lnTo>
                <a:lnTo>
                  <a:pt x="5855230" y="78869"/>
                </a:lnTo>
                <a:lnTo>
                  <a:pt x="5852951" y="126673"/>
                </a:lnTo>
                <a:lnTo>
                  <a:pt x="5849182" y="174072"/>
                </a:lnTo>
                <a:lnTo>
                  <a:pt x="5843944" y="221042"/>
                </a:lnTo>
                <a:lnTo>
                  <a:pt x="5837262" y="267561"/>
                </a:lnTo>
                <a:lnTo>
                  <a:pt x="5829158" y="313605"/>
                </a:lnTo>
                <a:lnTo>
                  <a:pt x="5819655" y="359151"/>
                </a:lnTo>
                <a:lnTo>
                  <a:pt x="5808777" y="404177"/>
                </a:lnTo>
                <a:lnTo>
                  <a:pt x="5796547" y="448658"/>
                </a:lnTo>
                <a:lnTo>
                  <a:pt x="5782987" y="492572"/>
                </a:lnTo>
                <a:lnTo>
                  <a:pt x="5768122" y="535896"/>
                </a:lnTo>
                <a:lnTo>
                  <a:pt x="5751973" y="578607"/>
                </a:lnTo>
                <a:lnTo>
                  <a:pt x="5734564" y="620681"/>
                </a:lnTo>
                <a:lnTo>
                  <a:pt x="5715919" y="662095"/>
                </a:lnTo>
                <a:lnTo>
                  <a:pt x="5696059" y="702827"/>
                </a:lnTo>
                <a:lnTo>
                  <a:pt x="5675010" y="742853"/>
                </a:lnTo>
                <a:lnTo>
                  <a:pt x="5652792" y="782151"/>
                </a:lnTo>
                <a:lnTo>
                  <a:pt x="5629430" y="820696"/>
                </a:lnTo>
                <a:lnTo>
                  <a:pt x="5604947" y="858466"/>
                </a:lnTo>
                <a:lnTo>
                  <a:pt x="5579366" y="895438"/>
                </a:lnTo>
                <a:lnTo>
                  <a:pt x="5552709" y="931588"/>
                </a:lnTo>
                <a:lnTo>
                  <a:pt x="5525000" y="966895"/>
                </a:lnTo>
                <a:lnTo>
                  <a:pt x="5496263" y="1001333"/>
                </a:lnTo>
                <a:lnTo>
                  <a:pt x="5466519" y="1034881"/>
                </a:lnTo>
                <a:lnTo>
                  <a:pt x="5435793" y="1067515"/>
                </a:lnTo>
                <a:lnTo>
                  <a:pt x="5404108" y="1099213"/>
                </a:lnTo>
                <a:lnTo>
                  <a:pt x="5371485" y="1129950"/>
                </a:lnTo>
                <a:lnTo>
                  <a:pt x="5337950" y="1159704"/>
                </a:lnTo>
                <a:lnTo>
                  <a:pt x="5303524" y="1188452"/>
                </a:lnTo>
                <a:lnTo>
                  <a:pt x="5268230" y="1216171"/>
                </a:lnTo>
                <a:lnTo>
                  <a:pt x="5232093" y="1242837"/>
                </a:lnTo>
                <a:lnTo>
                  <a:pt x="5195135" y="1268428"/>
                </a:lnTo>
                <a:lnTo>
                  <a:pt x="5157378" y="1292920"/>
                </a:lnTo>
                <a:lnTo>
                  <a:pt x="5118847" y="1316291"/>
                </a:lnTo>
                <a:lnTo>
                  <a:pt x="5079565" y="1338516"/>
                </a:lnTo>
                <a:lnTo>
                  <a:pt x="5039553" y="1359574"/>
                </a:lnTo>
                <a:lnTo>
                  <a:pt x="4998836" y="1379440"/>
                </a:lnTo>
                <a:lnTo>
                  <a:pt x="4957437" y="1398092"/>
                </a:lnTo>
                <a:lnTo>
                  <a:pt x="4915378" y="1415507"/>
                </a:lnTo>
                <a:lnTo>
                  <a:pt x="4872683" y="1431662"/>
                </a:lnTo>
                <a:lnTo>
                  <a:pt x="4829375" y="1446533"/>
                </a:lnTo>
                <a:lnTo>
                  <a:pt x="4785477" y="1460098"/>
                </a:lnTo>
                <a:lnTo>
                  <a:pt x="4741012" y="1472332"/>
                </a:lnTo>
                <a:lnTo>
                  <a:pt x="4696004" y="1483214"/>
                </a:lnTo>
                <a:lnTo>
                  <a:pt x="4650474" y="1492720"/>
                </a:lnTo>
                <a:lnTo>
                  <a:pt x="4604447" y="1500827"/>
                </a:lnTo>
                <a:lnTo>
                  <a:pt x="4557946" y="1507512"/>
                </a:lnTo>
                <a:lnTo>
                  <a:pt x="4510993" y="1512751"/>
                </a:lnTo>
                <a:lnTo>
                  <a:pt x="4463611" y="1516523"/>
                </a:lnTo>
                <a:lnTo>
                  <a:pt x="4415825" y="1518802"/>
                </a:lnTo>
                <a:lnTo>
                  <a:pt x="4367657" y="1519567"/>
                </a:lnTo>
                <a:lnTo>
                  <a:pt x="4319488" y="1518802"/>
                </a:lnTo>
                <a:lnTo>
                  <a:pt x="4271702" y="1516523"/>
                </a:lnTo>
                <a:lnTo>
                  <a:pt x="4224320" y="1512751"/>
                </a:lnTo>
                <a:lnTo>
                  <a:pt x="4177367" y="1507512"/>
                </a:lnTo>
                <a:lnTo>
                  <a:pt x="4130866" y="1500827"/>
                </a:lnTo>
                <a:lnTo>
                  <a:pt x="4084839" y="1492720"/>
                </a:lnTo>
                <a:lnTo>
                  <a:pt x="4039309" y="1483214"/>
                </a:lnTo>
                <a:lnTo>
                  <a:pt x="3994301" y="1472332"/>
                </a:lnTo>
                <a:lnTo>
                  <a:pt x="3949836" y="1460098"/>
                </a:lnTo>
                <a:lnTo>
                  <a:pt x="3905938" y="1446533"/>
                </a:lnTo>
                <a:lnTo>
                  <a:pt x="3862630" y="1431662"/>
                </a:lnTo>
                <a:lnTo>
                  <a:pt x="3819935" y="1415507"/>
                </a:lnTo>
                <a:lnTo>
                  <a:pt x="3777876" y="1398092"/>
                </a:lnTo>
                <a:lnTo>
                  <a:pt x="3736477" y="1379440"/>
                </a:lnTo>
                <a:lnTo>
                  <a:pt x="3695760" y="1359574"/>
                </a:lnTo>
                <a:lnTo>
                  <a:pt x="3655748" y="1338516"/>
                </a:lnTo>
                <a:lnTo>
                  <a:pt x="3616466" y="1316291"/>
                </a:lnTo>
                <a:lnTo>
                  <a:pt x="3577935" y="1292920"/>
                </a:lnTo>
                <a:lnTo>
                  <a:pt x="3540178" y="1268428"/>
                </a:lnTo>
                <a:lnTo>
                  <a:pt x="3503220" y="1242837"/>
                </a:lnTo>
                <a:lnTo>
                  <a:pt x="3467083" y="1216171"/>
                </a:lnTo>
                <a:lnTo>
                  <a:pt x="3431789" y="1188452"/>
                </a:lnTo>
                <a:lnTo>
                  <a:pt x="3397363" y="1159704"/>
                </a:lnTo>
                <a:lnTo>
                  <a:pt x="3363828" y="1129950"/>
                </a:lnTo>
                <a:lnTo>
                  <a:pt x="3331205" y="1099213"/>
                </a:lnTo>
                <a:lnTo>
                  <a:pt x="3299520" y="1067515"/>
                </a:lnTo>
                <a:lnTo>
                  <a:pt x="3268794" y="1034881"/>
                </a:lnTo>
                <a:lnTo>
                  <a:pt x="3239050" y="1001333"/>
                </a:lnTo>
                <a:lnTo>
                  <a:pt x="3210313" y="966895"/>
                </a:lnTo>
                <a:lnTo>
                  <a:pt x="3182604" y="931588"/>
                </a:lnTo>
                <a:lnTo>
                  <a:pt x="3155947" y="895438"/>
                </a:lnTo>
                <a:lnTo>
                  <a:pt x="3130366" y="858466"/>
                </a:lnTo>
                <a:lnTo>
                  <a:pt x="3105883" y="820696"/>
                </a:lnTo>
                <a:lnTo>
                  <a:pt x="3082521" y="782151"/>
                </a:lnTo>
                <a:lnTo>
                  <a:pt x="3060303" y="742853"/>
                </a:lnTo>
                <a:lnTo>
                  <a:pt x="3039254" y="702827"/>
                </a:lnTo>
                <a:lnTo>
                  <a:pt x="3019394" y="662095"/>
                </a:lnTo>
                <a:lnTo>
                  <a:pt x="3000749" y="620681"/>
                </a:lnTo>
                <a:lnTo>
                  <a:pt x="2983340" y="578607"/>
                </a:lnTo>
                <a:lnTo>
                  <a:pt x="2967191" y="535896"/>
                </a:lnTo>
                <a:lnTo>
                  <a:pt x="2952326" y="492572"/>
                </a:lnTo>
                <a:lnTo>
                  <a:pt x="2938766" y="448658"/>
                </a:lnTo>
                <a:lnTo>
                  <a:pt x="2926536" y="404177"/>
                </a:lnTo>
                <a:lnTo>
                  <a:pt x="2915658" y="359151"/>
                </a:lnTo>
                <a:lnTo>
                  <a:pt x="2906155" y="313605"/>
                </a:lnTo>
                <a:lnTo>
                  <a:pt x="2898051" y="267561"/>
                </a:lnTo>
                <a:lnTo>
                  <a:pt x="2891369" y="221042"/>
                </a:lnTo>
                <a:lnTo>
                  <a:pt x="2886131" y="174072"/>
                </a:lnTo>
                <a:lnTo>
                  <a:pt x="2882362" y="126673"/>
                </a:lnTo>
                <a:lnTo>
                  <a:pt x="2880083" y="78869"/>
                </a:lnTo>
                <a:lnTo>
                  <a:pt x="2879318" y="30683"/>
                </a:lnTo>
                <a:lnTo>
                  <a:pt x="2880093" y="0"/>
                </a:lnTo>
                <a:lnTo>
                  <a:pt x="393" y="0"/>
                </a:lnTo>
                <a:lnTo>
                  <a:pt x="0" y="30683"/>
                </a:lnTo>
                <a:lnTo>
                  <a:pt x="263" y="79206"/>
                </a:lnTo>
                <a:lnTo>
                  <a:pt x="1053" y="127603"/>
                </a:lnTo>
                <a:lnTo>
                  <a:pt x="2365" y="175871"/>
                </a:lnTo>
                <a:lnTo>
                  <a:pt x="4198" y="224008"/>
                </a:lnTo>
                <a:lnTo>
                  <a:pt x="6549" y="272010"/>
                </a:lnTo>
                <a:lnTo>
                  <a:pt x="9414" y="319875"/>
                </a:lnTo>
                <a:lnTo>
                  <a:pt x="12792" y="367600"/>
                </a:lnTo>
                <a:lnTo>
                  <a:pt x="16679" y="415183"/>
                </a:lnTo>
                <a:lnTo>
                  <a:pt x="21073" y="462620"/>
                </a:lnTo>
                <a:lnTo>
                  <a:pt x="25971" y="509910"/>
                </a:lnTo>
                <a:lnTo>
                  <a:pt x="31370" y="557049"/>
                </a:lnTo>
                <a:lnTo>
                  <a:pt x="37267" y="604034"/>
                </a:lnTo>
                <a:lnTo>
                  <a:pt x="43661" y="650864"/>
                </a:lnTo>
                <a:lnTo>
                  <a:pt x="50547" y="697534"/>
                </a:lnTo>
                <a:lnTo>
                  <a:pt x="57925" y="744043"/>
                </a:lnTo>
                <a:lnTo>
                  <a:pt x="65789" y="790388"/>
                </a:lnTo>
                <a:lnTo>
                  <a:pt x="74139" y="836566"/>
                </a:lnTo>
                <a:lnTo>
                  <a:pt x="82971" y="882574"/>
                </a:lnTo>
                <a:lnTo>
                  <a:pt x="92283" y="928410"/>
                </a:lnTo>
                <a:lnTo>
                  <a:pt x="102071" y="974070"/>
                </a:lnTo>
                <a:lnTo>
                  <a:pt x="112334" y="1019553"/>
                </a:lnTo>
                <a:lnTo>
                  <a:pt x="123068" y="1064855"/>
                </a:lnTo>
                <a:lnTo>
                  <a:pt x="134270" y="1109973"/>
                </a:lnTo>
                <a:lnTo>
                  <a:pt x="145939" y="1154906"/>
                </a:lnTo>
                <a:lnTo>
                  <a:pt x="158071" y="1199650"/>
                </a:lnTo>
                <a:lnTo>
                  <a:pt x="170663" y="1244203"/>
                </a:lnTo>
                <a:lnTo>
                  <a:pt x="183713" y="1288561"/>
                </a:lnTo>
                <a:lnTo>
                  <a:pt x="197218" y="1332722"/>
                </a:lnTo>
                <a:lnTo>
                  <a:pt x="211176" y="1376684"/>
                </a:lnTo>
                <a:lnTo>
                  <a:pt x="225583" y="1420444"/>
                </a:lnTo>
                <a:lnTo>
                  <a:pt x="240437" y="1463998"/>
                </a:lnTo>
                <a:lnTo>
                  <a:pt x="255736" y="1507345"/>
                </a:lnTo>
                <a:lnTo>
                  <a:pt x="271476" y="1550481"/>
                </a:lnTo>
                <a:lnTo>
                  <a:pt x="287654" y="1593404"/>
                </a:lnTo>
                <a:lnTo>
                  <a:pt x="304269" y="1636111"/>
                </a:lnTo>
                <a:lnTo>
                  <a:pt x="321317" y="1678599"/>
                </a:lnTo>
                <a:lnTo>
                  <a:pt x="338795" y="1720866"/>
                </a:lnTo>
                <a:lnTo>
                  <a:pt x="356702" y="1762909"/>
                </a:lnTo>
                <a:lnTo>
                  <a:pt x="375034" y="1804725"/>
                </a:lnTo>
                <a:lnTo>
                  <a:pt x="393788" y="1846311"/>
                </a:lnTo>
                <a:lnTo>
                  <a:pt x="412962" y="1887665"/>
                </a:lnTo>
                <a:lnTo>
                  <a:pt x="432553" y="1928785"/>
                </a:lnTo>
                <a:lnTo>
                  <a:pt x="452558" y="1969666"/>
                </a:lnTo>
                <a:lnTo>
                  <a:pt x="472975" y="2010307"/>
                </a:lnTo>
                <a:lnTo>
                  <a:pt x="493801" y="2050705"/>
                </a:lnTo>
                <a:lnTo>
                  <a:pt x="515032" y="2090857"/>
                </a:lnTo>
                <a:lnTo>
                  <a:pt x="536668" y="2130761"/>
                </a:lnTo>
                <a:lnTo>
                  <a:pt x="558704" y="2170413"/>
                </a:lnTo>
                <a:lnTo>
                  <a:pt x="581138" y="2209812"/>
                </a:lnTo>
                <a:lnTo>
                  <a:pt x="603967" y="2248953"/>
                </a:lnTo>
                <a:lnTo>
                  <a:pt x="627189" y="2287835"/>
                </a:lnTo>
                <a:lnTo>
                  <a:pt x="650800" y="2326455"/>
                </a:lnTo>
                <a:lnTo>
                  <a:pt x="674799" y="2364810"/>
                </a:lnTo>
                <a:lnTo>
                  <a:pt x="699182" y="2402898"/>
                </a:lnTo>
                <a:lnTo>
                  <a:pt x="723947" y="2440715"/>
                </a:lnTo>
                <a:lnTo>
                  <a:pt x="749091" y="2478259"/>
                </a:lnTo>
                <a:lnTo>
                  <a:pt x="774611" y="2515527"/>
                </a:lnTo>
                <a:lnTo>
                  <a:pt x="800505" y="2552517"/>
                </a:lnTo>
                <a:lnTo>
                  <a:pt x="826769" y="2589226"/>
                </a:lnTo>
                <a:lnTo>
                  <a:pt x="853402" y="2625650"/>
                </a:lnTo>
                <a:lnTo>
                  <a:pt x="880400" y="2661788"/>
                </a:lnTo>
                <a:lnTo>
                  <a:pt x="907760" y="2697637"/>
                </a:lnTo>
                <a:lnTo>
                  <a:pt x="935481" y="2733194"/>
                </a:lnTo>
                <a:lnTo>
                  <a:pt x="963559" y="2768455"/>
                </a:lnTo>
                <a:lnTo>
                  <a:pt x="991991" y="2803420"/>
                </a:lnTo>
                <a:lnTo>
                  <a:pt x="1020775" y="2838084"/>
                </a:lnTo>
                <a:lnTo>
                  <a:pt x="1049908" y="2872445"/>
                </a:lnTo>
                <a:lnTo>
                  <a:pt x="1079387" y="2906500"/>
                </a:lnTo>
                <a:lnTo>
                  <a:pt x="1109210" y="2940247"/>
                </a:lnTo>
                <a:lnTo>
                  <a:pt x="1139374" y="2973683"/>
                </a:lnTo>
                <a:lnTo>
                  <a:pt x="1169876" y="3006805"/>
                </a:lnTo>
                <a:lnTo>
                  <a:pt x="1200714" y="3039610"/>
                </a:lnTo>
                <a:lnTo>
                  <a:pt x="1231884" y="3072097"/>
                </a:lnTo>
                <a:lnTo>
                  <a:pt x="1263385" y="3104261"/>
                </a:lnTo>
                <a:lnTo>
                  <a:pt x="1295212" y="3136100"/>
                </a:lnTo>
                <a:lnTo>
                  <a:pt x="1327365" y="3167612"/>
                </a:lnTo>
                <a:lnTo>
                  <a:pt x="1359839" y="3198794"/>
                </a:lnTo>
                <a:lnTo>
                  <a:pt x="1392632" y="3229643"/>
                </a:lnTo>
                <a:lnTo>
                  <a:pt x="1425742" y="3260157"/>
                </a:lnTo>
                <a:lnTo>
                  <a:pt x="1459166" y="3290332"/>
                </a:lnTo>
                <a:lnTo>
                  <a:pt x="1492900" y="3320166"/>
                </a:lnTo>
                <a:lnTo>
                  <a:pt x="1526943" y="3349656"/>
                </a:lnTo>
                <a:lnTo>
                  <a:pt x="1561291" y="3378800"/>
                </a:lnTo>
                <a:lnTo>
                  <a:pt x="1595942" y="3407594"/>
                </a:lnTo>
                <a:lnTo>
                  <a:pt x="1630894" y="3436037"/>
                </a:lnTo>
                <a:lnTo>
                  <a:pt x="1666143" y="3464125"/>
                </a:lnTo>
                <a:lnTo>
                  <a:pt x="1701686" y="3491856"/>
                </a:lnTo>
                <a:lnTo>
                  <a:pt x="1737521" y="3519227"/>
                </a:lnTo>
                <a:lnTo>
                  <a:pt x="1773646" y="3546235"/>
                </a:lnTo>
                <a:lnTo>
                  <a:pt x="1810057" y="3572877"/>
                </a:lnTo>
                <a:lnTo>
                  <a:pt x="1846752" y="3599151"/>
                </a:lnTo>
                <a:lnTo>
                  <a:pt x="1883729" y="3625054"/>
                </a:lnTo>
                <a:lnTo>
                  <a:pt x="1920983" y="3650584"/>
                </a:lnTo>
                <a:lnTo>
                  <a:pt x="1958513" y="3675737"/>
                </a:lnTo>
                <a:lnTo>
                  <a:pt x="1996316" y="3700511"/>
                </a:lnTo>
                <a:lnTo>
                  <a:pt x="2034390" y="3724903"/>
                </a:lnTo>
                <a:lnTo>
                  <a:pt x="2072731" y="3748911"/>
                </a:lnTo>
                <a:lnTo>
                  <a:pt x="2111336" y="3772531"/>
                </a:lnTo>
                <a:lnTo>
                  <a:pt x="2150204" y="3795762"/>
                </a:lnTo>
                <a:lnTo>
                  <a:pt x="2189331" y="3818599"/>
                </a:lnTo>
                <a:lnTo>
                  <a:pt x="2228715" y="3841042"/>
                </a:lnTo>
                <a:lnTo>
                  <a:pt x="2268353" y="3863086"/>
                </a:lnTo>
                <a:lnTo>
                  <a:pt x="2308241" y="3884729"/>
                </a:lnTo>
                <a:lnTo>
                  <a:pt x="2348379" y="3905969"/>
                </a:lnTo>
                <a:lnTo>
                  <a:pt x="2388762" y="3926802"/>
                </a:lnTo>
                <a:lnTo>
                  <a:pt x="2429388" y="3947227"/>
                </a:lnTo>
                <a:lnTo>
                  <a:pt x="2470254" y="3967239"/>
                </a:lnTo>
                <a:lnTo>
                  <a:pt x="2511359" y="3986838"/>
                </a:lnTo>
                <a:lnTo>
                  <a:pt x="2552698" y="4006019"/>
                </a:lnTo>
                <a:lnTo>
                  <a:pt x="2594269" y="4024780"/>
                </a:lnTo>
                <a:lnTo>
                  <a:pt x="2636069" y="4043118"/>
                </a:lnTo>
                <a:lnTo>
                  <a:pt x="2678097" y="4061031"/>
                </a:lnTo>
                <a:lnTo>
                  <a:pt x="2720348" y="4078516"/>
                </a:lnTo>
                <a:lnTo>
                  <a:pt x="2762821" y="4095571"/>
                </a:lnTo>
                <a:lnTo>
                  <a:pt x="2805512" y="4112192"/>
                </a:lnTo>
                <a:lnTo>
                  <a:pt x="2848419" y="4128376"/>
                </a:lnTo>
                <a:lnTo>
                  <a:pt x="2891539" y="4144122"/>
                </a:lnTo>
                <a:lnTo>
                  <a:pt x="2934870" y="4159426"/>
                </a:lnTo>
                <a:lnTo>
                  <a:pt x="2978408" y="4174285"/>
                </a:lnTo>
                <a:lnTo>
                  <a:pt x="3022151" y="4188698"/>
                </a:lnTo>
                <a:lnTo>
                  <a:pt x="3066097" y="4202661"/>
                </a:lnTo>
                <a:lnTo>
                  <a:pt x="3110242" y="4216171"/>
                </a:lnTo>
                <a:lnTo>
                  <a:pt x="3154584" y="4229226"/>
                </a:lnTo>
                <a:lnTo>
                  <a:pt x="3199120" y="4241823"/>
                </a:lnTo>
                <a:lnTo>
                  <a:pt x="3243847" y="4253959"/>
                </a:lnTo>
                <a:lnTo>
                  <a:pt x="3288764" y="4265632"/>
                </a:lnTo>
                <a:lnTo>
                  <a:pt x="3333866" y="4276839"/>
                </a:lnTo>
                <a:lnTo>
                  <a:pt x="3379151" y="4287577"/>
                </a:lnTo>
                <a:lnTo>
                  <a:pt x="3424617" y="4297843"/>
                </a:lnTo>
                <a:lnTo>
                  <a:pt x="3470261" y="4307635"/>
                </a:lnTo>
                <a:lnTo>
                  <a:pt x="3516079" y="4316950"/>
                </a:lnTo>
                <a:lnTo>
                  <a:pt x="3562070" y="4325786"/>
                </a:lnTo>
                <a:lnTo>
                  <a:pt x="3608231" y="4334138"/>
                </a:lnTo>
                <a:lnTo>
                  <a:pt x="3654559" y="4342006"/>
                </a:lnTo>
                <a:lnTo>
                  <a:pt x="3701051" y="4349386"/>
                </a:lnTo>
                <a:lnTo>
                  <a:pt x="3747704" y="4356275"/>
                </a:lnTo>
                <a:lnTo>
                  <a:pt x="3794516" y="4362671"/>
                </a:lnTo>
                <a:lnTo>
                  <a:pt x="3841484" y="4368571"/>
                </a:lnTo>
                <a:lnTo>
                  <a:pt x="3888606" y="4373972"/>
                </a:lnTo>
                <a:lnTo>
                  <a:pt x="3935878" y="4378872"/>
                </a:lnTo>
                <a:lnTo>
                  <a:pt x="3983298" y="4383267"/>
                </a:lnTo>
                <a:lnTo>
                  <a:pt x="4030863" y="4387155"/>
                </a:lnTo>
                <a:lnTo>
                  <a:pt x="4078571" y="4390534"/>
                </a:lnTo>
                <a:lnTo>
                  <a:pt x="4126418" y="4393401"/>
                </a:lnTo>
                <a:lnTo>
                  <a:pt x="4174403" y="4395752"/>
                </a:lnTo>
                <a:lnTo>
                  <a:pt x="4222522" y="4397586"/>
                </a:lnTo>
                <a:lnTo>
                  <a:pt x="4270772" y="4398899"/>
                </a:lnTo>
                <a:lnTo>
                  <a:pt x="4319151" y="4399689"/>
                </a:lnTo>
                <a:lnTo>
                  <a:pt x="4367657" y="4399953"/>
                </a:lnTo>
                <a:lnTo>
                  <a:pt x="4416162" y="4399689"/>
                </a:lnTo>
                <a:lnTo>
                  <a:pt x="4464541" y="4398899"/>
                </a:lnTo>
                <a:lnTo>
                  <a:pt x="4512791" y="4397586"/>
                </a:lnTo>
                <a:lnTo>
                  <a:pt x="4560910" y="4395752"/>
                </a:lnTo>
                <a:lnTo>
                  <a:pt x="4608895" y="4393401"/>
                </a:lnTo>
                <a:lnTo>
                  <a:pt x="4656742" y="4390534"/>
                </a:lnTo>
                <a:lnTo>
                  <a:pt x="4704450" y="4387155"/>
                </a:lnTo>
                <a:lnTo>
                  <a:pt x="4752015" y="4383267"/>
                </a:lnTo>
                <a:lnTo>
                  <a:pt x="4799435" y="4378872"/>
                </a:lnTo>
                <a:lnTo>
                  <a:pt x="4846707" y="4373972"/>
                </a:lnTo>
                <a:lnTo>
                  <a:pt x="4893828" y="4368571"/>
                </a:lnTo>
                <a:lnTo>
                  <a:pt x="4940797" y="4362671"/>
                </a:lnTo>
                <a:lnTo>
                  <a:pt x="4987609" y="4356275"/>
                </a:lnTo>
                <a:lnTo>
                  <a:pt x="5034262" y="4349386"/>
                </a:lnTo>
                <a:lnTo>
                  <a:pt x="5080754" y="4342006"/>
                </a:lnTo>
                <a:lnTo>
                  <a:pt x="5127081" y="4334138"/>
                </a:lnTo>
                <a:lnTo>
                  <a:pt x="5173242" y="4325786"/>
                </a:lnTo>
                <a:lnTo>
                  <a:pt x="5219233" y="4316950"/>
                </a:lnTo>
                <a:lnTo>
                  <a:pt x="5265052" y="4307635"/>
                </a:lnTo>
                <a:lnTo>
                  <a:pt x="5310696" y="4297843"/>
                </a:lnTo>
                <a:lnTo>
                  <a:pt x="5356161" y="4287577"/>
                </a:lnTo>
                <a:lnTo>
                  <a:pt x="5401447" y="4276839"/>
                </a:lnTo>
                <a:lnTo>
                  <a:pt x="5446549" y="4265632"/>
                </a:lnTo>
                <a:lnTo>
                  <a:pt x="5491465" y="4253959"/>
                </a:lnTo>
                <a:lnTo>
                  <a:pt x="5536192" y="4241823"/>
                </a:lnTo>
                <a:lnTo>
                  <a:pt x="5580728" y="4229226"/>
                </a:lnTo>
                <a:lnTo>
                  <a:pt x="5625070" y="4216171"/>
                </a:lnTo>
                <a:lnTo>
                  <a:pt x="5669215" y="4202661"/>
                </a:lnTo>
                <a:lnTo>
                  <a:pt x="5713160" y="4188698"/>
                </a:lnTo>
                <a:lnTo>
                  <a:pt x="5756904" y="4174285"/>
                </a:lnTo>
                <a:lnTo>
                  <a:pt x="5800442" y="4159426"/>
                </a:lnTo>
                <a:lnTo>
                  <a:pt x="5843773" y="4144122"/>
                </a:lnTo>
                <a:lnTo>
                  <a:pt x="5886893" y="4128376"/>
                </a:lnTo>
                <a:lnTo>
                  <a:pt x="5929800" y="4112192"/>
                </a:lnTo>
                <a:lnTo>
                  <a:pt x="5972491" y="4095571"/>
                </a:lnTo>
                <a:lnTo>
                  <a:pt x="6014963" y="4078516"/>
                </a:lnTo>
                <a:lnTo>
                  <a:pt x="6057214" y="4061031"/>
                </a:lnTo>
                <a:lnTo>
                  <a:pt x="6099242" y="4043118"/>
                </a:lnTo>
                <a:lnTo>
                  <a:pt x="6141042" y="4024780"/>
                </a:lnTo>
                <a:lnTo>
                  <a:pt x="6182613" y="4006019"/>
                </a:lnTo>
                <a:lnTo>
                  <a:pt x="6223952" y="3986838"/>
                </a:lnTo>
                <a:lnTo>
                  <a:pt x="6265056" y="3967239"/>
                </a:lnTo>
                <a:lnTo>
                  <a:pt x="6305922" y="3947227"/>
                </a:lnTo>
                <a:lnTo>
                  <a:pt x="6346548" y="3926802"/>
                </a:lnTo>
                <a:lnTo>
                  <a:pt x="6386931" y="3905969"/>
                </a:lnTo>
                <a:lnTo>
                  <a:pt x="6427069" y="3884729"/>
                </a:lnTo>
                <a:lnTo>
                  <a:pt x="6466957" y="3863086"/>
                </a:lnTo>
                <a:lnTo>
                  <a:pt x="6506595" y="3841042"/>
                </a:lnTo>
                <a:lnTo>
                  <a:pt x="6545979" y="3818599"/>
                </a:lnTo>
                <a:lnTo>
                  <a:pt x="6585106" y="3795762"/>
                </a:lnTo>
                <a:lnTo>
                  <a:pt x="6623973" y="3772531"/>
                </a:lnTo>
                <a:lnTo>
                  <a:pt x="6662579" y="3748911"/>
                </a:lnTo>
                <a:lnTo>
                  <a:pt x="6700920" y="3724903"/>
                </a:lnTo>
                <a:lnTo>
                  <a:pt x="6738993" y="3700511"/>
                </a:lnTo>
                <a:lnTo>
                  <a:pt x="6776796" y="3675737"/>
                </a:lnTo>
                <a:lnTo>
                  <a:pt x="6814326" y="3650584"/>
                </a:lnTo>
                <a:lnTo>
                  <a:pt x="6851580" y="3625054"/>
                </a:lnTo>
                <a:lnTo>
                  <a:pt x="6888556" y="3599151"/>
                </a:lnTo>
                <a:lnTo>
                  <a:pt x="6925251" y="3572877"/>
                </a:lnTo>
                <a:lnTo>
                  <a:pt x="6961662" y="3546235"/>
                </a:lnTo>
                <a:lnTo>
                  <a:pt x="6997787" y="3519227"/>
                </a:lnTo>
                <a:lnTo>
                  <a:pt x="7033622" y="3491856"/>
                </a:lnTo>
                <a:lnTo>
                  <a:pt x="7069166" y="3464125"/>
                </a:lnTo>
                <a:lnTo>
                  <a:pt x="7104414" y="3436037"/>
                </a:lnTo>
                <a:lnTo>
                  <a:pt x="7139365" y="3407594"/>
                </a:lnTo>
                <a:lnTo>
                  <a:pt x="7174017" y="3378800"/>
                </a:lnTo>
                <a:lnTo>
                  <a:pt x="7208365" y="3349656"/>
                </a:lnTo>
                <a:lnTo>
                  <a:pt x="7242407" y="3320166"/>
                </a:lnTo>
                <a:lnTo>
                  <a:pt x="7276142" y="3290332"/>
                </a:lnTo>
                <a:lnTo>
                  <a:pt x="7309565" y="3260157"/>
                </a:lnTo>
                <a:lnTo>
                  <a:pt x="7342675" y="3229643"/>
                </a:lnTo>
                <a:lnTo>
                  <a:pt x="7375468" y="3198794"/>
                </a:lnTo>
                <a:lnTo>
                  <a:pt x="7407942" y="3167612"/>
                </a:lnTo>
                <a:lnTo>
                  <a:pt x="7440094" y="3136100"/>
                </a:lnTo>
                <a:lnTo>
                  <a:pt x="7471922" y="3104261"/>
                </a:lnTo>
                <a:lnTo>
                  <a:pt x="7503422" y="3072097"/>
                </a:lnTo>
                <a:lnTo>
                  <a:pt x="7534592" y="3039610"/>
                </a:lnTo>
                <a:lnTo>
                  <a:pt x="7565430" y="3006805"/>
                </a:lnTo>
                <a:lnTo>
                  <a:pt x="7595932" y="2973683"/>
                </a:lnTo>
                <a:lnTo>
                  <a:pt x="7626096" y="2940247"/>
                </a:lnTo>
                <a:lnTo>
                  <a:pt x="7655919" y="2906500"/>
                </a:lnTo>
                <a:lnTo>
                  <a:pt x="7685398" y="2872445"/>
                </a:lnTo>
                <a:lnTo>
                  <a:pt x="7714531" y="2838084"/>
                </a:lnTo>
                <a:lnTo>
                  <a:pt x="7743315" y="2803420"/>
                </a:lnTo>
                <a:lnTo>
                  <a:pt x="7771747" y="2768455"/>
                </a:lnTo>
                <a:lnTo>
                  <a:pt x="7799824" y="2733194"/>
                </a:lnTo>
                <a:lnTo>
                  <a:pt x="7827545" y="2697637"/>
                </a:lnTo>
                <a:lnTo>
                  <a:pt x="7854905" y="2661788"/>
                </a:lnTo>
                <a:lnTo>
                  <a:pt x="7881903" y="2625650"/>
                </a:lnTo>
                <a:lnTo>
                  <a:pt x="7908535" y="2589226"/>
                </a:lnTo>
                <a:lnTo>
                  <a:pt x="7934800" y="2552517"/>
                </a:lnTo>
                <a:lnTo>
                  <a:pt x="7960693" y="2515527"/>
                </a:lnTo>
                <a:lnTo>
                  <a:pt x="7986213" y="2478259"/>
                </a:lnTo>
                <a:lnTo>
                  <a:pt x="8011357" y="2440715"/>
                </a:lnTo>
                <a:lnTo>
                  <a:pt x="8036122" y="2402898"/>
                </a:lnTo>
                <a:lnTo>
                  <a:pt x="8060505" y="2364810"/>
                </a:lnTo>
                <a:lnTo>
                  <a:pt x="8084503" y="2326455"/>
                </a:lnTo>
                <a:lnTo>
                  <a:pt x="8108115" y="2287835"/>
                </a:lnTo>
                <a:lnTo>
                  <a:pt x="8131337" y="2248953"/>
                </a:lnTo>
                <a:lnTo>
                  <a:pt x="8154166" y="2209812"/>
                </a:lnTo>
                <a:lnTo>
                  <a:pt x="8176600" y="2170413"/>
                </a:lnTo>
                <a:lnTo>
                  <a:pt x="8198636" y="2130761"/>
                </a:lnTo>
                <a:lnTo>
                  <a:pt x="8220271" y="2090857"/>
                </a:lnTo>
                <a:lnTo>
                  <a:pt x="8241503" y="2050705"/>
                </a:lnTo>
                <a:lnTo>
                  <a:pt x="8262328" y="2010307"/>
                </a:lnTo>
                <a:lnTo>
                  <a:pt x="8282745" y="1969666"/>
                </a:lnTo>
                <a:lnTo>
                  <a:pt x="8302750" y="1928785"/>
                </a:lnTo>
                <a:lnTo>
                  <a:pt x="8322341" y="1887665"/>
                </a:lnTo>
                <a:lnTo>
                  <a:pt x="8341515" y="1846311"/>
                </a:lnTo>
                <a:lnTo>
                  <a:pt x="8360269" y="1804725"/>
                </a:lnTo>
                <a:lnTo>
                  <a:pt x="8378600" y="1762909"/>
                </a:lnTo>
                <a:lnTo>
                  <a:pt x="8396507" y="1720866"/>
                </a:lnTo>
                <a:lnTo>
                  <a:pt x="8413985" y="1678599"/>
                </a:lnTo>
                <a:lnTo>
                  <a:pt x="8431033" y="1636111"/>
                </a:lnTo>
                <a:lnTo>
                  <a:pt x="8447648" y="1593404"/>
                </a:lnTo>
                <a:lnTo>
                  <a:pt x="8463826" y="1550481"/>
                </a:lnTo>
                <a:lnTo>
                  <a:pt x="8479566" y="1507345"/>
                </a:lnTo>
                <a:lnTo>
                  <a:pt x="8494864" y="1463998"/>
                </a:lnTo>
                <a:lnTo>
                  <a:pt x="8509718" y="1420444"/>
                </a:lnTo>
                <a:lnTo>
                  <a:pt x="8524126" y="1376684"/>
                </a:lnTo>
                <a:lnTo>
                  <a:pt x="8538083" y="1332722"/>
                </a:lnTo>
                <a:lnTo>
                  <a:pt x="8551588" y="1288561"/>
                </a:lnTo>
                <a:lnTo>
                  <a:pt x="8564638" y="1244203"/>
                </a:lnTo>
                <a:lnTo>
                  <a:pt x="8577231" y="1199650"/>
                </a:lnTo>
                <a:lnTo>
                  <a:pt x="8589362" y="1154906"/>
                </a:lnTo>
                <a:lnTo>
                  <a:pt x="8601031" y="1109973"/>
                </a:lnTo>
                <a:lnTo>
                  <a:pt x="8612233" y="1064855"/>
                </a:lnTo>
                <a:lnTo>
                  <a:pt x="8622967" y="1019553"/>
                </a:lnTo>
                <a:lnTo>
                  <a:pt x="8633230" y="974070"/>
                </a:lnTo>
                <a:lnTo>
                  <a:pt x="8643018" y="928410"/>
                </a:lnTo>
                <a:lnTo>
                  <a:pt x="8652330" y="882574"/>
                </a:lnTo>
                <a:lnTo>
                  <a:pt x="8661162" y="836566"/>
                </a:lnTo>
                <a:lnTo>
                  <a:pt x="8669511" y="790388"/>
                </a:lnTo>
                <a:lnTo>
                  <a:pt x="8677376" y="744043"/>
                </a:lnTo>
                <a:lnTo>
                  <a:pt x="8684753" y="697534"/>
                </a:lnTo>
                <a:lnTo>
                  <a:pt x="8691640" y="650864"/>
                </a:lnTo>
                <a:lnTo>
                  <a:pt x="8698033" y="604034"/>
                </a:lnTo>
                <a:lnTo>
                  <a:pt x="8703931" y="557049"/>
                </a:lnTo>
                <a:lnTo>
                  <a:pt x="8709330" y="509910"/>
                </a:lnTo>
                <a:lnTo>
                  <a:pt x="8714228" y="462620"/>
                </a:lnTo>
                <a:lnTo>
                  <a:pt x="8718621" y="415183"/>
                </a:lnTo>
                <a:lnTo>
                  <a:pt x="8722508" y="367600"/>
                </a:lnTo>
                <a:lnTo>
                  <a:pt x="8725886" y="319875"/>
                </a:lnTo>
                <a:lnTo>
                  <a:pt x="8728751" y="272010"/>
                </a:lnTo>
                <a:lnTo>
                  <a:pt x="8731102" y="224008"/>
                </a:lnTo>
                <a:lnTo>
                  <a:pt x="8732935" y="175871"/>
                </a:lnTo>
                <a:lnTo>
                  <a:pt x="8734247" y="127603"/>
                </a:lnTo>
                <a:lnTo>
                  <a:pt x="8735037" y="79206"/>
                </a:lnTo>
                <a:lnTo>
                  <a:pt x="8735250" y="22999"/>
                </a:lnTo>
                <a:lnTo>
                  <a:pt x="8734920" y="0"/>
                </a:lnTo>
                <a:close/>
              </a:path>
            </a:pathLst>
          </a:custGeom>
          <a:solidFill>
            <a:srgbClr val="DAD5D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32080" marR="5080" indent="-107950">
              <a:lnSpc>
                <a:spcPct val="123600"/>
              </a:lnSpc>
              <a:spcBef>
                <a:spcPts val="100"/>
              </a:spcBef>
            </a:pPr>
            <a:r>
              <a:rPr dirty="0" spc="-45"/>
              <a:t>МОЛОДЕЖЬ  </a:t>
            </a:r>
            <a:r>
              <a:rPr dirty="0" spc="-75"/>
              <a:t>14-35</a:t>
            </a:r>
            <a:r>
              <a:rPr dirty="0" spc="60"/>
              <a:t> </a:t>
            </a:r>
            <a:r>
              <a:rPr dirty="0" spc="-125"/>
              <a:t>ЛЕТ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48399" y="2698413"/>
            <a:ext cx="1359535" cy="1144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18440">
              <a:lnSpc>
                <a:spcPct val="100000"/>
              </a:lnSpc>
              <a:spcBef>
                <a:spcPts val="100"/>
              </a:spcBef>
            </a:pP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СТАРШИЕ </a:t>
            </a: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ШКОЛЬНИКИ</a:t>
            </a:r>
            <a:r>
              <a:rPr dirty="0" sz="1600" spc="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80" b="1">
                <a:solidFill>
                  <a:srgbClr val="231F20"/>
                </a:solidFill>
                <a:latin typeface="Trebuchet MS"/>
                <a:cs typeface="Trebuchet MS"/>
              </a:rPr>
              <a:t>/</a:t>
            </a:r>
            <a:endParaRPr sz="1600">
              <a:latin typeface="Trebuchet MS"/>
              <a:cs typeface="Trebuchet MS"/>
            </a:endParaRPr>
          </a:p>
          <a:p>
            <a:pPr marL="173355">
              <a:lnSpc>
                <a:spcPct val="100000"/>
              </a:lnSpc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СТУДЕНТЫ</a:t>
            </a:r>
            <a:endParaRPr sz="1600">
              <a:latin typeface="Trebuchet MS"/>
              <a:cs typeface="Trebuchet MS"/>
            </a:endParaRPr>
          </a:p>
          <a:p>
            <a:pPr marL="214629">
              <a:lnSpc>
                <a:spcPct val="100000"/>
              </a:lnSpc>
              <a:spcBef>
                <a:spcPts val="1135"/>
              </a:spcBef>
            </a:pP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14-19</a:t>
            </a:r>
            <a:r>
              <a:rPr dirty="0" sz="16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ЛЕТ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7868" y="2698413"/>
            <a:ext cx="1804670" cy="1388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БУДУЩИЕ</a:t>
            </a:r>
            <a:r>
              <a:rPr dirty="0" sz="1600" spc="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КАДРЫ</a:t>
            </a:r>
            <a:r>
              <a:rPr dirty="0" sz="1600" spc="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80" b="1">
                <a:solidFill>
                  <a:srgbClr val="231F20"/>
                </a:solidFill>
                <a:latin typeface="Trebuchet MS"/>
                <a:cs typeface="Trebuchet MS"/>
              </a:rPr>
              <a:t>/ </a:t>
            </a:r>
            <a:r>
              <a:rPr dirty="0" sz="1600" spc="-4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СТУДЕНТЫ</a:t>
            </a:r>
            <a:endParaRPr sz="1600">
              <a:latin typeface="Trebuchet MS"/>
              <a:cs typeface="Trebuchet MS"/>
            </a:endParaRPr>
          </a:p>
          <a:p>
            <a:pPr algn="ctr" marL="214629" marR="196850">
              <a:lnSpc>
                <a:spcPct val="100000"/>
              </a:lnSpc>
            </a:pPr>
            <a:r>
              <a:rPr dirty="0" sz="1600" spc="-5" b="1">
                <a:solidFill>
                  <a:srgbClr val="231F20"/>
                </a:solidFill>
                <a:latin typeface="Trebuchet MS"/>
                <a:cs typeface="Trebuchet MS"/>
              </a:rPr>
              <a:t>ПРОФИЛЬНЫХ  </a:t>
            </a:r>
            <a:r>
              <a:rPr dirty="0" sz="1600" b="1">
                <a:solidFill>
                  <a:srgbClr val="231F20"/>
                </a:solidFill>
                <a:latin typeface="Trebuchet MS"/>
                <a:cs typeface="Trebuchet MS"/>
              </a:rPr>
              <a:t>ВУЗОВ</a:t>
            </a:r>
            <a:endParaRPr sz="1600">
              <a:latin typeface="Trebuchet MS"/>
              <a:cs typeface="Trebuchet MS"/>
            </a:endParaRPr>
          </a:p>
          <a:p>
            <a:pPr algn="ctr" marL="10160">
              <a:lnSpc>
                <a:spcPct val="100000"/>
              </a:lnSpc>
              <a:spcBef>
                <a:spcPts val="1135"/>
              </a:spcBef>
            </a:pP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18-23</a:t>
            </a:r>
            <a:r>
              <a:rPr dirty="0" sz="1600" spc="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ГОДА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2023" y="4984413"/>
            <a:ext cx="1138555" cy="901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2705">
              <a:lnSpc>
                <a:spcPct val="100000"/>
              </a:lnSpc>
              <a:spcBef>
                <a:spcPts val="100"/>
              </a:spcBef>
            </a:pPr>
            <a:r>
              <a:rPr dirty="0" sz="1600" spc="-50" b="1">
                <a:solidFill>
                  <a:srgbClr val="231F20"/>
                </a:solidFill>
                <a:latin typeface="Trebuchet MS"/>
                <a:cs typeface="Trebuchet MS"/>
              </a:rPr>
              <a:t>АКТИВНАЯ </a:t>
            </a:r>
            <a:r>
              <a:rPr dirty="0" sz="1600" spc="-4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5" b="1">
                <a:solidFill>
                  <a:srgbClr val="231F20"/>
                </a:solidFill>
                <a:latin typeface="Trebuchet MS"/>
                <a:cs typeface="Trebuchet MS"/>
              </a:rPr>
              <a:t>МОЛОДЕЖЬ</a:t>
            </a:r>
            <a:endParaRPr sz="1600">
              <a:latin typeface="Trebuchet MS"/>
              <a:cs typeface="Trebuchet MS"/>
            </a:endParaRPr>
          </a:p>
          <a:p>
            <a:pPr marL="99060">
              <a:lnSpc>
                <a:spcPct val="100000"/>
              </a:lnSpc>
              <a:spcBef>
                <a:spcPts val="1135"/>
              </a:spcBef>
            </a:pPr>
            <a:r>
              <a:rPr dirty="0" sz="1600" spc="-60" b="1">
                <a:solidFill>
                  <a:srgbClr val="231F20"/>
                </a:solidFill>
                <a:latin typeface="Trebuchet MS"/>
                <a:cs typeface="Trebuchet MS"/>
              </a:rPr>
              <a:t>20-35</a:t>
            </a:r>
            <a:r>
              <a:rPr dirty="0" sz="1600" spc="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00" b="1">
                <a:solidFill>
                  <a:srgbClr val="231F20"/>
                </a:solidFill>
                <a:latin typeface="Trebuchet MS"/>
                <a:cs typeface="Trebuchet MS"/>
              </a:rPr>
              <a:t>ЛЕТ</a:t>
            </a:r>
            <a:endParaRPr sz="1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13237" y="3216658"/>
            <a:ext cx="6065520" cy="2839085"/>
            <a:chOff x="2313237" y="3216658"/>
            <a:chExt cx="6065520" cy="2839085"/>
          </a:xfrm>
        </p:grpSpPr>
        <p:sp>
          <p:nvSpPr>
            <p:cNvPr id="8" name="object 8"/>
            <p:cNvSpPr/>
            <p:nvPr/>
          </p:nvSpPr>
          <p:spPr>
            <a:xfrm>
              <a:off x="2319587" y="3223008"/>
              <a:ext cx="2430145" cy="2826385"/>
            </a:xfrm>
            <a:custGeom>
              <a:avLst/>
              <a:gdLst/>
              <a:ahLst/>
              <a:cxnLst/>
              <a:rect l="l" t="t" r="r" b="b"/>
              <a:pathLst>
                <a:path w="2430145" h="2826385">
                  <a:moveTo>
                    <a:pt x="2430005" y="0"/>
                  </a:moveTo>
                  <a:lnTo>
                    <a:pt x="0" y="282600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42407" y="3223008"/>
              <a:ext cx="2430145" cy="2826385"/>
            </a:xfrm>
            <a:custGeom>
              <a:avLst/>
              <a:gdLst/>
              <a:ahLst/>
              <a:cxnLst/>
              <a:rect l="l" t="t" r="r" b="b"/>
              <a:pathLst>
                <a:path w="2430145" h="2826385">
                  <a:moveTo>
                    <a:pt x="0" y="0"/>
                  </a:moveTo>
                  <a:lnTo>
                    <a:pt x="2430005" y="282600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317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14-19</a:t>
            </a:r>
            <a:r>
              <a:rPr dirty="0" sz="2200" spc="25"/>
              <a:t> </a:t>
            </a:r>
            <a:r>
              <a:rPr dirty="0" sz="2200" spc="-135"/>
              <a:t>ЛЕТ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284480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 b="1">
                <a:solidFill>
                  <a:srgbClr val="231F20"/>
                </a:solidFill>
                <a:latin typeface="Trebuchet MS"/>
                <a:cs typeface="Trebuchet MS"/>
              </a:rPr>
              <a:t>ПРОГРАММА</a:t>
            </a:r>
            <a:r>
              <a:rPr dirty="0" sz="1600" spc="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5" b="1">
                <a:solidFill>
                  <a:srgbClr val="231F20"/>
                </a:solidFill>
                <a:latin typeface="Trebuchet MS"/>
                <a:cs typeface="Trebuchet MS"/>
              </a:rPr>
              <a:t>MANEGE</a:t>
            </a:r>
            <a:r>
              <a:rPr dirty="0" sz="1600" spc="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5" b="1">
                <a:solidFill>
                  <a:srgbClr val="231F20"/>
                </a:solidFill>
                <a:latin typeface="Trebuchet MS"/>
                <a:cs typeface="Trebuchet MS"/>
              </a:rPr>
              <a:t>JUNIOR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15999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317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20-35</a:t>
            </a:r>
            <a:r>
              <a:rPr dirty="0" sz="2200" spc="25"/>
              <a:t> </a:t>
            </a:r>
            <a:r>
              <a:rPr dirty="0" sz="2200" spc="-135"/>
              <a:t>ЛЕТ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162623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35" b="1">
                <a:solidFill>
                  <a:srgbClr val="231F20"/>
                </a:solidFill>
                <a:latin typeface="Trebuchet MS"/>
                <a:cs typeface="Trebuchet MS"/>
              </a:rPr>
              <a:t>НОЧЬ</a:t>
            </a:r>
            <a:r>
              <a:rPr dirty="0" sz="1600" spc="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70" b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dirty="0" sz="1600" spc="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30" b="1">
                <a:solidFill>
                  <a:srgbClr val="231F20"/>
                </a:solidFill>
                <a:latin typeface="Trebuchet MS"/>
                <a:cs typeface="Trebuchet MS"/>
              </a:rPr>
              <a:t>МАНЕЖЕ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22006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317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20-35</a:t>
            </a:r>
            <a:r>
              <a:rPr dirty="0" sz="2200" spc="25"/>
              <a:t> </a:t>
            </a:r>
            <a:r>
              <a:rPr dirty="0" sz="2200" spc="-135"/>
              <a:t>ЛЕТ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465709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СКУЛЬПТУРНАЯ</a:t>
            </a:r>
            <a:r>
              <a:rPr dirty="0" sz="1600" spc="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65" b="1">
                <a:solidFill>
                  <a:srgbClr val="231F20"/>
                </a:solidFill>
                <a:latin typeface="Trebuchet MS"/>
                <a:cs typeface="Trebuchet MS"/>
              </a:rPr>
              <a:t>ЛИНИЯ</a:t>
            </a:r>
            <a:r>
              <a:rPr dirty="0" sz="1600" spc="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180" b="1">
                <a:solidFill>
                  <a:srgbClr val="231F20"/>
                </a:solidFill>
                <a:latin typeface="Trebuchet MS"/>
                <a:cs typeface="Trebuchet MS"/>
              </a:rPr>
              <a:t>/</a:t>
            </a:r>
            <a:r>
              <a:rPr dirty="0" sz="1600" spc="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40" b="1">
                <a:solidFill>
                  <a:srgbClr val="231F20"/>
                </a:solidFill>
                <a:latin typeface="Trebuchet MS"/>
                <a:cs typeface="Trebuchet MS"/>
              </a:rPr>
              <a:t>МАРШРУТ</a:t>
            </a:r>
            <a:r>
              <a:rPr dirty="0" sz="1600" spc="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600" spc="-45" b="1">
                <a:solidFill>
                  <a:srgbClr val="231F20"/>
                </a:solidFill>
                <a:latin typeface="Trebuchet MS"/>
                <a:cs typeface="Trebuchet MS"/>
              </a:rPr>
              <a:t>НЕВИДИМКИ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15999"/>
            <a:ext cx="10692003" cy="613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300" y="466953"/>
            <a:ext cx="131762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80"/>
              <a:t>20-35</a:t>
            </a:r>
            <a:r>
              <a:rPr dirty="0" sz="2200" spc="25"/>
              <a:t> </a:t>
            </a:r>
            <a:r>
              <a:rPr dirty="0" sz="2200" spc="-135"/>
              <a:t>ЛЕТ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527300" y="879412"/>
            <a:ext cx="153225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45" b="1">
                <a:solidFill>
                  <a:srgbClr val="231F20"/>
                </a:solidFill>
                <a:latin typeface="Trebuchet MS"/>
                <a:cs typeface="Trebuchet MS"/>
              </a:rPr>
              <a:t>АРТ-МЕДИАЦИИ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E9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2022-11-02T10:16:47Z</dcterms:created>
  <dcterms:modified xsi:type="dcterms:W3CDTF">2022-11-02T10:16:47Z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2022-09-28T00:00:00Z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2022-11-02T00:00:00Z</vt:filetime>
  </property>
</Properties>
</file>